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4" r:id="rId3"/>
    <p:sldId id="309" r:id="rId4"/>
    <p:sldId id="303"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61361" autoAdjust="0"/>
  </p:normalViewPr>
  <p:slideViewPr>
    <p:cSldViewPr snapToGrid="0" showGuides="1">
      <p:cViewPr varScale="1">
        <p:scale>
          <a:sx n="76" d="100"/>
          <a:sy n="76" d="100"/>
        </p:scale>
        <p:origin x="160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latin typeface="Lato"/>
                <a:sym typeface="Lato"/>
              </a:rPr>
              <a:t>Previously, we classified our </a:t>
            </a:r>
            <a:r>
              <a:rPr lang="en-US" dirty="0" err="1">
                <a:solidFill>
                  <a:srgbClr val="000000"/>
                </a:solidFill>
                <a:latin typeface="Lato"/>
                <a:sym typeface="Lato"/>
              </a:rPr>
              <a:t>organisation</a:t>
            </a:r>
            <a:r>
              <a:rPr lang="en-US" dirty="0">
                <a:solidFill>
                  <a:srgbClr val="000000"/>
                </a:solidFill>
                <a:latin typeface="Lato"/>
                <a:sym typeface="Lato"/>
              </a:rPr>
              <a:t> units into two groups, health centers, and hospitals.</a:t>
            </a:r>
          </a:p>
        </p:txBody>
      </p:sp>
    </p:spTree>
    <p:extLst>
      <p:ext uri="{BB962C8B-B14F-4D97-AF65-F5344CB8AC3E}">
        <p14:creationId xmlns:p14="http://schemas.microsoft.com/office/powerpoint/2010/main" val="1998624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In this video, you will see how to further organize your </a:t>
            </a:r>
            <a:r>
              <a:rPr lang="en-US" dirty="0" err="1">
                <a:solidFill>
                  <a:srgbClr val="000000"/>
                </a:solidFill>
                <a:sym typeface=""/>
              </a:rPr>
              <a:t>organisation</a:t>
            </a:r>
            <a:r>
              <a:rPr lang="en-US" dirty="0">
                <a:solidFill>
                  <a:srgbClr val="000000"/>
                </a:solidFill>
                <a:sym typeface=""/>
              </a:rPr>
              <a:t> unit groups into group sets. We will create an </a:t>
            </a:r>
            <a:r>
              <a:rPr lang="en-US" dirty="0" err="1">
                <a:solidFill>
                  <a:srgbClr val="000000"/>
                </a:solidFill>
                <a:sym typeface=""/>
              </a:rPr>
              <a:t>organisation</a:t>
            </a:r>
            <a:r>
              <a:rPr lang="en-US" dirty="0">
                <a:solidFill>
                  <a:srgbClr val="000000"/>
                </a:solidFill>
                <a:sym typeface=""/>
              </a:rPr>
              <a:t> unit group set called facility type and add both the hospital and health center groups to it.</a:t>
            </a:r>
          </a:p>
        </p:txBody>
      </p:sp>
    </p:spTree>
    <p:extLst>
      <p:ext uri="{BB962C8B-B14F-4D97-AF65-F5344CB8AC3E}">
        <p14:creationId xmlns:p14="http://schemas.microsoft.com/office/powerpoint/2010/main" val="123413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From the Maintenance app, navigate to the </a:t>
            </a:r>
            <a:r>
              <a:rPr lang="en-US" dirty="0" err="1"/>
              <a:t>Organisation</a:t>
            </a:r>
            <a:r>
              <a:rPr lang="en-US" dirty="0"/>
              <a:t> Unit page, and then </a:t>
            </a:r>
            <a:r>
              <a:rPr lang="en-US" dirty="0" err="1"/>
              <a:t>Organisation</a:t>
            </a:r>
            <a:r>
              <a:rPr lang="en-US" dirty="0"/>
              <a:t> unit group set tab. As usual to add a new item, click on the plus icon in the bottom right corner of the screen. Here, you will see that there are a couple of different fields available. </a:t>
            </a:r>
          </a:p>
          <a:p>
            <a:endParaRPr lang="en-US" dirty="0"/>
          </a:p>
          <a:p>
            <a:r>
              <a:rPr lang="en-US" dirty="0"/>
              <a:t>Let's start with the two mandatory fields, the name and the short name. We will call this </a:t>
            </a:r>
            <a:r>
              <a:rPr lang="en-US" dirty="0" err="1"/>
              <a:t>organisation</a:t>
            </a:r>
            <a:r>
              <a:rPr lang="en-US" dirty="0"/>
              <a:t> unit group set Facility Type. And we can use the same short name. We can assign a code to this group set, just like when creating </a:t>
            </a:r>
            <a:r>
              <a:rPr lang="en-US" dirty="0" err="1"/>
              <a:t>organisation</a:t>
            </a:r>
            <a:r>
              <a:rPr lang="en-US" dirty="0"/>
              <a:t> unit groups and </a:t>
            </a:r>
            <a:r>
              <a:rPr lang="en-US" dirty="0" err="1"/>
              <a:t>organisation</a:t>
            </a:r>
            <a:r>
              <a:rPr lang="en-US" dirty="0"/>
              <a:t> units. We can also provide a description of the group set, which describes it in a bit more detail. </a:t>
            </a:r>
          </a:p>
          <a:p>
            <a:endParaRPr lang="en-US" dirty="0"/>
          </a:p>
          <a:p>
            <a:r>
              <a:rPr lang="en-US" dirty="0"/>
              <a:t>Providing a description is best practice to help users understand the structure that you have created. We then have some checkboxes below. The compulsory checkbox indicates that every </a:t>
            </a:r>
            <a:r>
              <a:rPr lang="en-US" dirty="0" err="1"/>
              <a:t>organisation</a:t>
            </a:r>
            <a:r>
              <a:rPr lang="en-US" dirty="0"/>
              <a:t> unit in our hierarchy must be included in one of the groups that are within this group set in order for the group set to be used. In this example, let's leave Compulsory deselected. </a:t>
            </a:r>
          </a:p>
          <a:p>
            <a:endParaRPr lang="en-US" dirty="0"/>
          </a:p>
          <a:p>
            <a:r>
              <a:rPr lang="en-US" dirty="0"/>
              <a:t>The next checkbox is for data dimension. If we tick this box, it will allow us to select this group as a dimension in the Analytics applications. This means that we can view our data based on whether or not they belong to a health center or a hospital. </a:t>
            </a:r>
          </a:p>
          <a:p>
            <a:endParaRPr lang="en-US" dirty="0"/>
          </a:p>
          <a:p>
            <a:r>
              <a:rPr lang="en-US" dirty="0"/>
              <a:t> that if the </a:t>
            </a:r>
            <a:r>
              <a:rPr lang="en-US" dirty="0" err="1"/>
              <a:t>organisation</a:t>
            </a:r>
            <a:r>
              <a:rPr lang="en-US" dirty="0"/>
              <a:t> unit group set is used as a data dimension, each </a:t>
            </a:r>
            <a:r>
              <a:rPr lang="en-US" dirty="0" err="1"/>
              <a:t>organisation</a:t>
            </a:r>
            <a:r>
              <a:rPr lang="en-US" dirty="0"/>
              <a:t> unit should be only a member of one group within the group set. </a:t>
            </a:r>
          </a:p>
          <a:p>
            <a:endParaRPr lang="en-US" dirty="0"/>
          </a:p>
          <a:p>
            <a:r>
              <a:rPr lang="en-US" dirty="0"/>
              <a:t>This ensures we avoid double counting if the dimension is used in analytics. Leave Data dimension selected. There is also a checkbox marked Include subhierarchy in analytics. We will leave this deselected. You can find out more about this option in the DHIS2 documentation. </a:t>
            </a:r>
          </a:p>
          <a:p>
            <a:endParaRPr lang="en-US" dirty="0"/>
          </a:p>
          <a:p>
            <a:r>
              <a:rPr lang="en-US" dirty="0"/>
              <a:t>Then let's add in the </a:t>
            </a:r>
            <a:r>
              <a:rPr lang="en-US" dirty="0" err="1"/>
              <a:t>organisation</a:t>
            </a:r>
            <a:r>
              <a:rPr lang="en-US" dirty="0"/>
              <a:t> unit groups that belong to this particular group set. Double click on the </a:t>
            </a:r>
            <a:r>
              <a:rPr lang="en-US" dirty="0" err="1"/>
              <a:t>organisation</a:t>
            </a:r>
            <a:r>
              <a:rPr lang="en-US" dirty="0"/>
              <a:t> unit groups, health center and hospital in the available list to add them to the group set. To finish, click on Save. You have now created your facility type group set, which includes hospital and health center </a:t>
            </a:r>
            <a:r>
              <a:rPr lang="en-US" dirty="0" err="1"/>
              <a:t>organisation</a:t>
            </a:r>
            <a:r>
              <a:rPr lang="en-US" dirty="0"/>
              <a:t> unit groups.</a:t>
            </a:r>
          </a:p>
        </p:txBody>
      </p:sp>
    </p:spTree>
    <p:extLst>
      <p:ext uri="{BB962C8B-B14F-4D97-AF65-F5344CB8AC3E}">
        <p14:creationId xmlns:p14="http://schemas.microsoft.com/office/powerpoint/2010/main" val="120129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endParaRPr lang="en-US">
              <a:solidFill>
                <a:srgbClr val="000000"/>
              </a:solidFill>
              <a:effectLst/>
              <a:sym typeface=""/>
            </a:endParaRPr>
          </a:p>
          <a:p>
            <a:pPr rtl="0"/>
            <a:r>
              <a:rPr lang="en-US">
                <a:solidFill>
                  <a:srgbClr val="000000"/>
                </a:solidFill>
                <a:effectLst/>
                <a:sym typeface=""/>
              </a:rPr>
              <a:t>In summary, +you have learned how +to further organize organisation unit groups into organisation unit group sets and how that allows +you to use the organisation groups  in DHIS2 data analysis apps.</a:t>
            </a:r>
          </a:p>
          <a:p>
            <a:pPr rtl="0"/>
            <a:r>
              <a:rPr lang="en-US">
                <a:solidFill>
                  <a:srgbClr val="000000"/>
                </a:solidFill>
                <a:effectLst/>
                <a:sym typeface=""/>
              </a:rPr>
              <a:t>To create a new organisation group set, select the organisation unit groupset tab in the Maintenance app and add a new item. Next, fill out the fields to identify the group set such as Name and a Short Name, and lastly add the organisation unit groups into this set. </a:t>
            </a:r>
          </a:p>
          <a:p>
            <a:pPr rtl="0"/>
            <a:endParaRPr lang="en-US">
              <a:solidFill>
                <a:srgbClr val="000000"/>
              </a:solidFill>
              <a:effectLst/>
              <a:sym typeface=""/>
            </a:endParaRPr>
          </a:p>
          <a:p>
            <a:pPr rtl="0"/>
            <a:endParaRPr lang="en-US">
              <a:solidFill>
                <a:srgbClr val="000000"/>
              </a:solidFill>
              <a:effectLst/>
              <a:sym typeface=""/>
            </a:endParaRPr>
          </a:p>
          <a:p>
            <a:pPr rtl="0"/>
            <a:endParaRPr lang="en-US">
              <a:solidFill>
                <a:srgbClr val="000000"/>
              </a:solidFill>
              <a:effectLst/>
              <a:sym typeface=""/>
            </a:endParaRPr>
          </a:p>
          <a:p>
            <a:pPr rtl="0"/>
            <a:endParaRPr lang="en-US">
              <a:solidFill>
                <a:srgbClr val="000000"/>
              </a:solidFill>
              <a:effectLst/>
              <a:sym typeface=""/>
            </a:endParaRPr>
          </a:p>
          <a:p>
            <a:pPr rtl="0"/>
            <a:endParaRPr lang="en-US">
              <a:solidFill>
                <a:srgbClr val="000000"/>
              </a:solidFill>
              <a:effectLst/>
              <a:sym typeface=""/>
            </a:endParaRPr>
          </a:p>
          <a:p>
            <a:pPr rtl="0"/>
            <a:endParaRPr lang="en-US" dirty="0">
              <a:solidFill>
                <a:srgbClr val="000000"/>
              </a:solidFill>
              <a:effectLst/>
              <a:sym typeface=""/>
            </a:endParaRPr>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 grpId="1" animBg="1"/>
          <p:bldP spid="3"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xml"/><Relationship Id="rId7" Type="http://schemas.openxmlformats.org/officeDocument/2006/relationships/image" Target="../media/image25.svg"/><Relationship Id="rId12" Type="http://schemas.openxmlformats.org/officeDocument/2006/relationships/image" Target="../media/image30.emf"/><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3.xml"/><Relationship Id="rId7" Type="http://schemas.openxmlformats.org/officeDocument/2006/relationships/image" Target="../media/image25.svg"/><Relationship Id="rId12" Type="http://schemas.openxmlformats.org/officeDocument/2006/relationships/image" Target="../media/image30.emf"/><Relationship Id="rId2" Type="http://schemas.openxmlformats.org/officeDocument/2006/relationships/slideLayout" Target="../slideLayouts/slideLayout2.xml"/><Relationship Id="rId16" Type="http://schemas.openxmlformats.org/officeDocument/2006/relationships/image" Target="../media/image34.svg"/><Relationship Id="rId1" Type="http://schemas.openxmlformats.org/officeDocument/2006/relationships/tags" Target="../tags/tag4.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342231"/>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t>
            </a:r>
            <a:r>
              <a:rPr lang="en-US" dirty="0" err="1"/>
              <a:t>organisation</a:t>
            </a:r>
            <a:r>
              <a:rPr lang="en-US" dirty="0"/>
              <a:t> unit group sets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endParaRPr lang="es-E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Click="0" advTm="12904"/>
    </mc:Choice>
    <mc:Fallback xmlns="">
      <p:transition spd="slow"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74" name="Rectangle: Rounded Corners 97">
            <a:extLst>
              <a:ext uri="{FF2B5EF4-FFF2-40B4-BE49-F238E27FC236}">
                <a16:creationId xmlns:a16="http://schemas.microsoft.com/office/drawing/2014/main" id="{D462E956-868A-B591-17A9-9A70BBF156BB}"/>
              </a:ext>
            </a:extLst>
          </p:cNvPr>
          <p:cNvSpPr/>
          <p:nvPr/>
        </p:nvSpPr>
        <p:spPr>
          <a:xfrm>
            <a:off x="2589382" y="1538045"/>
            <a:ext cx="2574479"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latin typeface="Rubik" pitchFamily="2" charset="-79"/>
                <a:cs typeface="Rubik" pitchFamily="2" charset="-79"/>
              </a:rPr>
              <a:t>Health</a:t>
            </a:r>
            <a:r>
              <a:rPr lang="es-ES" sz="2400" dirty="0">
                <a:latin typeface="Rubik" pitchFamily="2" charset="-79"/>
                <a:cs typeface="Rubik" pitchFamily="2" charset="-79"/>
              </a:rPr>
              <a:t> centers</a:t>
            </a:r>
          </a:p>
        </p:txBody>
      </p:sp>
      <p:sp>
        <p:nvSpPr>
          <p:cNvPr id="75" name="Rectangle: Rounded Corners 97">
            <a:extLst>
              <a:ext uri="{FF2B5EF4-FFF2-40B4-BE49-F238E27FC236}">
                <a16:creationId xmlns:a16="http://schemas.microsoft.com/office/drawing/2014/main" id="{4A20F24A-A42E-A2F8-E23C-821BFB44678C}"/>
              </a:ext>
            </a:extLst>
          </p:cNvPr>
          <p:cNvSpPr/>
          <p:nvPr/>
        </p:nvSpPr>
        <p:spPr>
          <a:xfrm>
            <a:off x="6921791" y="1538045"/>
            <a:ext cx="257447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latin typeface="Rubik" pitchFamily="2" charset="-79"/>
                <a:cs typeface="Rubik" pitchFamily="2" charset="-79"/>
              </a:rPr>
              <a:t>Hospitals</a:t>
            </a:r>
            <a:endParaRPr lang="es-ES" sz="2400" dirty="0">
              <a:latin typeface="Rubik" pitchFamily="2" charset="-79"/>
              <a:cs typeface="Rubik" pitchFamily="2" charset="-79"/>
            </a:endParaRPr>
          </a:p>
        </p:txBody>
      </p:sp>
      <p:pic>
        <p:nvPicPr>
          <p:cNvPr id="76" name="Picture 75">
            <a:extLst>
              <a:ext uri="{FF2B5EF4-FFF2-40B4-BE49-F238E27FC236}">
                <a16:creationId xmlns:a16="http://schemas.microsoft.com/office/drawing/2014/main" id="{0EB71C2E-1DD6-CB41-BF3F-9C20AC3E4723}"/>
              </a:ext>
            </a:extLst>
          </p:cNvPr>
          <p:cNvPicPr>
            <a:picLocks noChangeAspect="1"/>
          </p:cNvPicPr>
          <p:nvPr/>
        </p:nvPicPr>
        <p:blipFill>
          <a:blip r:embed="rId12"/>
          <a:stretch>
            <a:fillRect/>
          </a:stretch>
        </p:blipFill>
        <p:spPr>
          <a:xfrm>
            <a:off x="3492393" y="2789112"/>
            <a:ext cx="768456" cy="637145"/>
          </a:xfrm>
          <a:prstGeom prst="rect">
            <a:avLst/>
          </a:prstGeom>
        </p:spPr>
      </p:pic>
      <p:pic>
        <p:nvPicPr>
          <p:cNvPr id="77" name="Picture 76">
            <a:extLst>
              <a:ext uri="{FF2B5EF4-FFF2-40B4-BE49-F238E27FC236}">
                <a16:creationId xmlns:a16="http://schemas.microsoft.com/office/drawing/2014/main" id="{8BD480BC-13DB-2B11-A06A-8ED9450025F8}"/>
              </a:ext>
            </a:extLst>
          </p:cNvPr>
          <p:cNvPicPr>
            <a:picLocks noChangeAspect="1"/>
          </p:cNvPicPr>
          <p:nvPr/>
        </p:nvPicPr>
        <p:blipFill>
          <a:blip r:embed="rId12"/>
          <a:stretch>
            <a:fillRect/>
          </a:stretch>
        </p:blipFill>
        <p:spPr>
          <a:xfrm>
            <a:off x="4948589" y="2789112"/>
            <a:ext cx="768456" cy="637145"/>
          </a:xfrm>
          <a:prstGeom prst="rect">
            <a:avLst/>
          </a:prstGeom>
        </p:spPr>
      </p:pic>
      <p:grpSp>
        <p:nvGrpSpPr>
          <p:cNvPr id="78" name="Group 77">
            <a:extLst>
              <a:ext uri="{FF2B5EF4-FFF2-40B4-BE49-F238E27FC236}">
                <a16:creationId xmlns:a16="http://schemas.microsoft.com/office/drawing/2014/main" id="{0CF62B75-7B0E-571D-8775-D72B2BC8AF33}"/>
              </a:ext>
            </a:extLst>
          </p:cNvPr>
          <p:cNvGrpSpPr/>
          <p:nvPr/>
        </p:nvGrpSpPr>
        <p:grpSpPr>
          <a:xfrm>
            <a:off x="7824802" y="2789112"/>
            <a:ext cx="768456" cy="627555"/>
            <a:chOff x="3882742" y="4116691"/>
            <a:chExt cx="768456" cy="627555"/>
          </a:xfrm>
        </p:grpSpPr>
        <p:sp>
          <p:nvSpPr>
            <p:cNvPr id="79" name="Free Form 3">
              <a:extLst>
                <a:ext uri="{FF2B5EF4-FFF2-40B4-BE49-F238E27FC236}">
                  <a16:creationId xmlns:a16="http://schemas.microsoft.com/office/drawing/2014/main" id="{5DC3618D-6D76-3CC0-8058-C6BF730949AA}"/>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80" name="Free Form 4">
              <a:extLst>
                <a:ext uri="{FF2B5EF4-FFF2-40B4-BE49-F238E27FC236}">
                  <a16:creationId xmlns:a16="http://schemas.microsoft.com/office/drawing/2014/main" id="{93A6CE02-46E0-2A1A-3B76-2832C378FF7D}"/>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81" name="Free Form 5">
              <a:extLst>
                <a:ext uri="{FF2B5EF4-FFF2-40B4-BE49-F238E27FC236}">
                  <a16:creationId xmlns:a16="http://schemas.microsoft.com/office/drawing/2014/main" id="{93033040-A5CA-17EA-F103-CA21DE462334}"/>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2" name="Free Form 6">
              <a:extLst>
                <a:ext uri="{FF2B5EF4-FFF2-40B4-BE49-F238E27FC236}">
                  <a16:creationId xmlns:a16="http://schemas.microsoft.com/office/drawing/2014/main" id="{9798597F-3831-675F-8514-E05B397155D2}"/>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3" name="Free Form 7">
              <a:extLst>
                <a:ext uri="{FF2B5EF4-FFF2-40B4-BE49-F238E27FC236}">
                  <a16:creationId xmlns:a16="http://schemas.microsoft.com/office/drawing/2014/main" id="{67ACA299-6437-3AE9-86A4-91046513765D}"/>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4" name="Free Form 8">
              <a:extLst>
                <a:ext uri="{FF2B5EF4-FFF2-40B4-BE49-F238E27FC236}">
                  <a16:creationId xmlns:a16="http://schemas.microsoft.com/office/drawing/2014/main" id="{1CB367D3-6245-AD9B-EE3E-6D45FE76561F}"/>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5" name="Free Form 9">
              <a:extLst>
                <a:ext uri="{FF2B5EF4-FFF2-40B4-BE49-F238E27FC236}">
                  <a16:creationId xmlns:a16="http://schemas.microsoft.com/office/drawing/2014/main" id="{AD9BE07F-83CF-1ECC-AF23-6D1DD2CE395F}"/>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6" name="Free Form 10">
              <a:extLst>
                <a:ext uri="{FF2B5EF4-FFF2-40B4-BE49-F238E27FC236}">
                  <a16:creationId xmlns:a16="http://schemas.microsoft.com/office/drawing/2014/main" id="{3B8DBE57-1A2A-8D33-36A9-744BD96BE14A}"/>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7" name="Free Form 11">
              <a:extLst>
                <a:ext uri="{FF2B5EF4-FFF2-40B4-BE49-F238E27FC236}">
                  <a16:creationId xmlns:a16="http://schemas.microsoft.com/office/drawing/2014/main" id="{18FE104D-F5CB-87DD-3D90-57E239D841B3}"/>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8" name="Free Form 12">
              <a:extLst>
                <a:ext uri="{FF2B5EF4-FFF2-40B4-BE49-F238E27FC236}">
                  <a16:creationId xmlns:a16="http://schemas.microsoft.com/office/drawing/2014/main" id="{11CB04AA-4F87-0F1D-B987-361160FB06A9}"/>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9" name="Free Form 13">
              <a:extLst>
                <a:ext uri="{FF2B5EF4-FFF2-40B4-BE49-F238E27FC236}">
                  <a16:creationId xmlns:a16="http://schemas.microsoft.com/office/drawing/2014/main" id="{B8787AB0-057E-6648-583C-7CBD2B872A52}"/>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0" name="Free Form 14">
              <a:extLst>
                <a:ext uri="{FF2B5EF4-FFF2-40B4-BE49-F238E27FC236}">
                  <a16:creationId xmlns:a16="http://schemas.microsoft.com/office/drawing/2014/main" id="{B7EC713E-9125-8571-7643-57738D427118}"/>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pic>
        <p:nvPicPr>
          <p:cNvPr id="91" name="Picture 90">
            <a:extLst>
              <a:ext uri="{FF2B5EF4-FFF2-40B4-BE49-F238E27FC236}">
                <a16:creationId xmlns:a16="http://schemas.microsoft.com/office/drawing/2014/main" id="{FB49B1DB-9C21-548E-7EA4-62F4AAF0A621}"/>
              </a:ext>
            </a:extLst>
          </p:cNvPr>
          <p:cNvPicPr>
            <a:picLocks noChangeAspect="1"/>
          </p:cNvPicPr>
          <p:nvPr/>
        </p:nvPicPr>
        <p:blipFill>
          <a:blip r:embed="rId12"/>
          <a:stretch>
            <a:fillRect/>
          </a:stretch>
        </p:blipFill>
        <p:spPr>
          <a:xfrm>
            <a:off x="1984431" y="2789112"/>
            <a:ext cx="768456" cy="637145"/>
          </a:xfrm>
          <a:prstGeom prst="rect">
            <a:avLst/>
          </a:prstGeom>
        </p:spPr>
      </p:pic>
      <p:grpSp>
        <p:nvGrpSpPr>
          <p:cNvPr id="92" name="Group 91">
            <a:extLst>
              <a:ext uri="{FF2B5EF4-FFF2-40B4-BE49-F238E27FC236}">
                <a16:creationId xmlns:a16="http://schemas.microsoft.com/office/drawing/2014/main" id="{27479EF8-2705-8F95-80B0-4BCD322AE52A}"/>
              </a:ext>
            </a:extLst>
          </p:cNvPr>
          <p:cNvGrpSpPr/>
          <p:nvPr/>
        </p:nvGrpSpPr>
        <p:grpSpPr>
          <a:xfrm>
            <a:off x="6389350" y="2789112"/>
            <a:ext cx="768456" cy="627555"/>
            <a:chOff x="3882742" y="4116691"/>
            <a:chExt cx="768456" cy="627555"/>
          </a:xfrm>
        </p:grpSpPr>
        <p:sp>
          <p:nvSpPr>
            <p:cNvPr id="93" name="Free Form 3">
              <a:extLst>
                <a:ext uri="{FF2B5EF4-FFF2-40B4-BE49-F238E27FC236}">
                  <a16:creationId xmlns:a16="http://schemas.microsoft.com/office/drawing/2014/main" id="{75AF4F0A-92EF-F751-CD14-0A510C12078C}"/>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94" name="Free Form 4">
              <a:extLst>
                <a:ext uri="{FF2B5EF4-FFF2-40B4-BE49-F238E27FC236}">
                  <a16:creationId xmlns:a16="http://schemas.microsoft.com/office/drawing/2014/main" id="{D738E1AB-E6CF-3F39-17C2-65686E96B488}"/>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95" name="Free Form 5">
              <a:extLst>
                <a:ext uri="{FF2B5EF4-FFF2-40B4-BE49-F238E27FC236}">
                  <a16:creationId xmlns:a16="http://schemas.microsoft.com/office/drawing/2014/main" id="{9C54DAC7-26F7-683E-C13A-69D7C39D7AAC}"/>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6" name="Free Form 6">
              <a:extLst>
                <a:ext uri="{FF2B5EF4-FFF2-40B4-BE49-F238E27FC236}">
                  <a16:creationId xmlns:a16="http://schemas.microsoft.com/office/drawing/2014/main" id="{EC102CA1-8755-B506-1DC0-417C6669EEA6}"/>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7" name="Free Form 7">
              <a:extLst>
                <a:ext uri="{FF2B5EF4-FFF2-40B4-BE49-F238E27FC236}">
                  <a16:creationId xmlns:a16="http://schemas.microsoft.com/office/drawing/2014/main" id="{0E82602A-AE6B-1D70-7B8E-4F83DFD51A41}"/>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8" name="Free Form 8">
              <a:extLst>
                <a:ext uri="{FF2B5EF4-FFF2-40B4-BE49-F238E27FC236}">
                  <a16:creationId xmlns:a16="http://schemas.microsoft.com/office/drawing/2014/main" id="{A8D95CA7-AF9E-002E-1BFB-982CE39FA443}"/>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9" name="Free Form 9">
              <a:extLst>
                <a:ext uri="{FF2B5EF4-FFF2-40B4-BE49-F238E27FC236}">
                  <a16:creationId xmlns:a16="http://schemas.microsoft.com/office/drawing/2014/main" id="{7BC7FC0C-528D-F037-FB08-1BC80E06E107}"/>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0" name="Free Form 10">
              <a:extLst>
                <a:ext uri="{FF2B5EF4-FFF2-40B4-BE49-F238E27FC236}">
                  <a16:creationId xmlns:a16="http://schemas.microsoft.com/office/drawing/2014/main" id="{3F561D89-23F5-AB1C-DD1B-6BE970F3E3EC}"/>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1" name="Free Form 11">
              <a:extLst>
                <a:ext uri="{FF2B5EF4-FFF2-40B4-BE49-F238E27FC236}">
                  <a16:creationId xmlns:a16="http://schemas.microsoft.com/office/drawing/2014/main" id="{9DBED1CB-B54A-D0B1-55B4-AFD3A2AEE87E}"/>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2" name="Free Form 12">
              <a:extLst>
                <a:ext uri="{FF2B5EF4-FFF2-40B4-BE49-F238E27FC236}">
                  <a16:creationId xmlns:a16="http://schemas.microsoft.com/office/drawing/2014/main" id="{8981B666-574B-F122-FFFC-01128C39DB7A}"/>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3" name="Free Form 13">
              <a:extLst>
                <a:ext uri="{FF2B5EF4-FFF2-40B4-BE49-F238E27FC236}">
                  <a16:creationId xmlns:a16="http://schemas.microsoft.com/office/drawing/2014/main" id="{7DBE8061-9BA9-0077-8B86-7938B092276A}"/>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5" name="Free Form 14">
              <a:extLst>
                <a:ext uri="{FF2B5EF4-FFF2-40B4-BE49-F238E27FC236}">
                  <a16:creationId xmlns:a16="http://schemas.microsoft.com/office/drawing/2014/main" id="{470B1B16-5E2E-775A-DA00-053C21B5AFF6}"/>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grpSp>
        <p:nvGrpSpPr>
          <p:cNvPr id="106" name="Group 105">
            <a:extLst>
              <a:ext uri="{FF2B5EF4-FFF2-40B4-BE49-F238E27FC236}">
                <a16:creationId xmlns:a16="http://schemas.microsoft.com/office/drawing/2014/main" id="{207FD39D-41CF-C443-E15A-161CDC98A905}"/>
              </a:ext>
            </a:extLst>
          </p:cNvPr>
          <p:cNvGrpSpPr/>
          <p:nvPr/>
        </p:nvGrpSpPr>
        <p:grpSpPr>
          <a:xfrm>
            <a:off x="9252700" y="2789112"/>
            <a:ext cx="768456" cy="627555"/>
            <a:chOff x="3882742" y="4116691"/>
            <a:chExt cx="768456" cy="627555"/>
          </a:xfrm>
        </p:grpSpPr>
        <p:sp>
          <p:nvSpPr>
            <p:cNvPr id="110" name="Free Form 3">
              <a:extLst>
                <a:ext uri="{FF2B5EF4-FFF2-40B4-BE49-F238E27FC236}">
                  <a16:creationId xmlns:a16="http://schemas.microsoft.com/office/drawing/2014/main" id="{BC151EF5-5304-F146-2A42-826082594E7A}"/>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111" name="Free Form 4">
              <a:extLst>
                <a:ext uri="{FF2B5EF4-FFF2-40B4-BE49-F238E27FC236}">
                  <a16:creationId xmlns:a16="http://schemas.microsoft.com/office/drawing/2014/main" id="{958655FF-A33D-D605-4868-D817A1FD95E9}"/>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114" name="Free Form 5">
              <a:extLst>
                <a:ext uri="{FF2B5EF4-FFF2-40B4-BE49-F238E27FC236}">
                  <a16:creationId xmlns:a16="http://schemas.microsoft.com/office/drawing/2014/main" id="{9651127A-AB3A-6262-98FA-A698BC438F97}"/>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5" name="Free Form 6">
              <a:extLst>
                <a:ext uri="{FF2B5EF4-FFF2-40B4-BE49-F238E27FC236}">
                  <a16:creationId xmlns:a16="http://schemas.microsoft.com/office/drawing/2014/main" id="{A4DCD676-D887-4830-2F46-30B9CFEFB40B}"/>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6" name="Free Form 7">
              <a:extLst>
                <a:ext uri="{FF2B5EF4-FFF2-40B4-BE49-F238E27FC236}">
                  <a16:creationId xmlns:a16="http://schemas.microsoft.com/office/drawing/2014/main" id="{FADA1419-E2CC-826B-6F04-90B2BC37135D}"/>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7" name="Free Form 8">
              <a:extLst>
                <a:ext uri="{FF2B5EF4-FFF2-40B4-BE49-F238E27FC236}">
                  <a16:creationId xmlns:a16="http://schemas.microsoft.com/office/drawing/2014/main" id="{68553832-2111-B8AF-26E3-F6EEDDE5B7C8}"/>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8" name="Free Form 9">
              <a:extLst>
                <a:ext uri="{FF2B5EF4-FFF2-40B4-BE49-F238E27FC236}">
                  <a16:creationId xmlns:a16="http://schemas.microsoft.com/office/drawing/2014/main" id="{89D203FD-0F0F-0391-897C-66ABFE3AABD6}"/>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9" name="Free Form 10">
              <a:extLst>
                <a:ext uri="{FF2B5EF4-FFF2-40B4-BE49-F238E27FC236}">
                  <a16:creationId xmlns:a16="http://schemas.microsoft.com/office/drawing/2014/main" id="{AA2A1F62-DFBB-A2D8-C5F8-FD0D59024954}"/>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2" name="Free Form 11">
              <a:extLst>
                <a:ext uri="{FF2B5EF4-FFF2-40B4-BE49-F238E27FC236}">
                  <a16:creationId xmlns:a16="http://schemas.microsoft.com/office/drawing/2014/main" id="{DB3B3A7A-3437-E245-076C-B6B8E94D8683}"/>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3" name="Free Form 12">
              <a:extLst>
                <a:ext uri="{FF2B5EF4-FFF2-40B4-BE49-F238E27FC236}">
                  <a16:creationId xmlns:a16="http://schemas.microsoft.com/office/drawing/2014/main" id="{7ADE94D3-9AA2-18B6-FF64-52C21C7DA84C}"/>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4" name="Free Form 13">
              <a:extLst>
                <a:ext uri="{FF2B5EF4-FFF2-40B4-BE49-F238E27FC236}">
                  <a16:creationId xmlns:a16="http://schemas.microsoft.com/office/drawing/2014/main" id="{EA33CADD-2E1B-64DA-F0CD-FDC837E0426C}"/>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5" name="Free Form 14">
              <a:extLst>
                <a:ext uri="{FF2B5EF4-FFF2-40B4-BE49-F238E27FC236}">
                  <a16:creationId xmlns:a16="http://schemas.microsoft.com/office/drawing/2014/main" id="{62146ACD-03D2-631D-23DA-665ECA908B22}"/>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sp>
        <p:nvSpPr>
          <p:cNvPr id="126" name="Left Brace 125">
            <a:extLst>
              <a:ext uri="{FF2B5EF4-FFF2-40B4-BE49-F238E27FC236}">
                <a16:creationId xmlns:a16="http://schemas.microsoft.com/office/drawing/2014/main" id="{7F3D6860-618C-4986-8F46-729F06FC5AE4}"/>
              </a:ext>
            </a:extLst>
          </p:cNvPr>
          <p:cNvSpPr/>
          <p:nvPr/>
        </p:nvSpPr>
        <p:spPr>
          <a:xfrm rot="5400000">
            <a:off x="8044907" y="1038803"/>
            <a:ext cx="328246" cy="2814091"/>
          </a:xfrm>
          <a:prstGeom prst="leftBrace">
            <a:avLst>
              <a:gd name="adj1" fmla="val 44047"/>
              <a:gd name="adj2" fmla="val 50000"/>
            </a:avLst>
          </a:prstGeom>
          <a:ln w="3175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7" name="Left Brace 126">
            <a:extLst>
              <a:ext uri="{FF2B5EF4-FFF2-40B4-BE49-F238E27FC236}">
                <a16:creationId xmlns:a16="http://schemas.microsoft.com/office/drawing/2014/main" id="{4D5E0450-6E92-9B7A-25C0-A3B600600C13}"/>
              </a:ext>
            </a:extLst>
          </p:cNvPr>
          <p:cNvSpPr/>
          <p:nvPr/>
        </p:nvSpPr>
        <p:spPr>
          <a:xfrm rot="5400000">
            <a:off x="3712498" y="932453"/>
            <a:ext cx="328246" cy="3026791"/>
          </a:xfrm>
          <a:prstGeom prst="leftBrace">
            <a:avLst>
              <a:gd name="adj1" fmla="val 44047"/>
              <a:gd name="adj2" fmla="val 50000"/>
            </a:avLst>
          </a:prstGeom>
          <a:ln w="3175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5" name="TextBox 134">
            <a:extLst>
              <a:ext uri="{FF2B5EF4-FFF2-40B4-BE49-F238E27FC236}">
                <a16:creationId xmlns:a16="http://schemas.microsoft.com/office/drawing/2014/main" id="{A6AFFA28-91E6-EFF3-34E6-D0B20073F586}"/>
              </a:ext>
            </a:extLst>
          </p:cNvPr>
          <p:cNvSpPr txBox="1"/>
          <p:nvPr/>
        </p:nvSpPr>
        <p:spPr>
          <a:xfrm>
            <a:off x="9092494" y="3459765"/>
            <a:ext cx="1175322" cy="923330"/>
          </a:xfrm>
          <a:prstGeom prst="rect">
            <a:avLst/>
          </a:prstGeom>
          <a:noFill/>
        </p:spPr>
        <p:txBody>
          <a:bodyPr wrap="none" rtlCol="0">
            <a:spAutoFit/>
          </a:bodyPr>
          <a:lstStyle/>
          <a:p>
            <a:pPr algn="ctr">
              <a:buClr>
                <a:srgbClr val="008CCF"/>
              </a:buClr>
            </a:pPr>
            <a:r>
              <a:rPr lang="en-NO" dirty="0"/>
              <a:t>Lasagne </a:t>
            </a:r>
          </a:p>
          <a:p>
            <a:pPr algn="ctr">
              <a:buClr>
                <a:srgbClr val="008CCF"/>
              </a:buClr>
            </a:pPr>
            <a:r>
              <a:rPr lang="en-NO" dirty="0"/>
              <a:t>Private </a:t>
            </a:r>
          </a:p>
          <a:p>
            <a:pPr algn="ctr">
              <a:buClr>
                <a:srgbClr val="008CCF"/>
              </a:buClr>
            </a:pPr>
            <a:r>
              <a:rPr lang="en-NO" dirty="0">
                <a:solidFill>
                  <a:srgbClr val="008CCF"/>
                </a:solidFill>
              </a:rPr>
              <a:t>Hospital</a:t>
            </a:r>
          </a:p>
        </p:txBody>
      </p:sp>
      <p:sp>
        <p:nvSpPr>
          <p:cNvPr id="136" name="TextBox 135">
            <a:extLst>
              <a:ext uri="{FF2B5EF4-FFF2-40B4-BE49-F238E27FC236}">
                <a16:creationId xmlns:a16="http://schemas.microsoft.com/office/drawing/2014/main" id="{5FB7953F-00C5-EB51-FF09-3FF4366BBC91}"/>
              </a:ext>
            </a:extLst>
          </p:cNvPr>
          <p:cNvSpPr txBox="1"/>
          <p:nvPr/>
        </p:nvSpPr>
        <p:spPr>
          <a:xfrm>
            <a:off x="3261339" y="3462907"/>
            <a:ext cx="1237839" cy="923330"/>
          </a:xfrm>
          <a:prstGeom prst="rect">
            <a:avLst/>
          </a:prstGeom>
          <a:noFill/>
        </p:spPr>
        <p:txBody>
          <a:bodyPr wrap="none" rtlCol="0">
            <a:spAutoFit/>
          </a:bodyPr>
          <a:lstStyle/>
          <a:p>
            <a:pPr algn="ctr">
              <a:buClr>
                <a:srgbClr val="008CCF"/>
              </a:buClr>
            </a:pPr>
            <a:r>
              <a:rPr lang="en-NO" dirty="0"/>
              <a:t>Spaghetti</a:t>
            </a:r>
          </a:p>
          <a:p>
            <a:pPr algn="ctr">
              <a:buClr>
                <a:srgbClr val="008CCF"/>
              </a:buClr>
            </a:pPr>
            <a:r>
              <a:rPr lang="en-NO" dirty="0">
                <a:solidFill>
                  <a:schemeClr val="accent2"/>
                </a:solidFill>
              </a:rPr>
              <a:t>Health </a:t>
            </a:r>
          </a:p>
          <a:p>
            <a:pPr algn="ctr">
              <a:buClr>
                <a:srgbClr val="008CCF"/>
              </a:buClr>
            </a:pPr>
            <a:r>
              <a:rPr lang="es-ES" dirty="0">
                <a:solidFill>
                  <a:schemeClr val="accent2"/>
                </a:solidFill>
              </a:rPr>
              <a:t>C</a:t>
            </a:r>
            <a:r>
              <a:rPr lang="en-NO">
                <a:solidFill>
                  <a:schemeClr val="accent2"/>
                </a:solidFill>
              </a:rPr>
              <a:t>enter</a:t>
            </a:r>
            <a:endParaRPr lang="en-NO" dirty="0">
              <a:solidFill>
                <a:schemeClr val="accent2"/>
              </a:solidFill>
            </a:endParaRPr>
          </a:p>
        </p:txBody>
      </p:sp>
      <p:sp>
        <p:nvSpPr>
          <p:cNvPr id="137" name="TextBox 136">
            <a:extLst>
              <a:ext uri="{FF2B5EF4-FFF2-40B4-BE49-F238E27FC236}">
                <a16:creationId xmlns:a16="http://schemas.microsoft.com/office/drawing/2014/main" id="{A1D2BE38-AE01-2768-730E-C0871776C29D}"/>
              </a:ext>
            </a:extLst>
          </p:cNvPr>
          <p:cNvSpPr txBox="1"/>
          <p:nvPr/>
        </p:nvSpPr>
        <p:spPr>
          <a:xfrm>
            <a:off x="1874950" y="3443173"/>
            <a:ext cx="976549" cy="923330"/>
          </a:xfrm>
          <a:prstGeom prst="rect">
            <a:avLst/>
          </a:prstGeom>
          <a:noFill/>
        </p:spPr>
        <p:txBody>
          <a:bodyPr wrap="none" rtlCol="0">
            <a:spAutoFit/>
          </a:bodyPr>
          <a:lstStyle/>
          <a:p>
            <a:pPr algn="ctr">
              <a:buClr>
                <a:srgbClr val="008CCF"/>
              </a:buClr>
            </a:pPr>
            <a:r>
              <a:rPr lang="en-NO" dirty="0"/>
              <a:t>Apple </a:t>
            </a:r>
          </a:p>
          <a:p>
            <a:pPr algn="ctr">
              <a:buClr>
                <a:srgbClr val="008CCF"/>
              </a:buClr>
            </a:pPr>
            <a:r>
              <a:rPr lang="en-NO" dirty="0">
                <a:solidFill>
                  <a:schemeClr val="accent2"/>
                </a:solidFill>
              </a:rPr>
              <a:t>Health </a:t>
            </a:r>
          </a:p>
          <a:p>
            <a:pPr algn="ctr">
              <a:buClr>
                <a:srgbClr val="008CCF"/>
              </a:buClr>
            </a:pPr>
            <a:r>
              <a:rPr lang="en-NO" dirty="0">
                <a:solidFill>
                  <a:schemeClr val="accent2"/>
                </a:solidFill>
              </a:rPr>
              <a:t>Center</a:t>
            </a:r>
          </a:p>
        </p:txBody>
      </p:sp>
      <p:sp>
        <p:nvSpPr>
          <p:cNvPr id="138" name="TextBox 137">
            <a:extLst>
              <a:ext uri="{FF2B5EF4-FFF2-40B4-BE49-F238E27FC236}">
                <a16:creationId xmlns:a16="http://schemas.microsoft.com/office/drawing/2014/main" id="{B7C0998E-64EC-824B-8CF4-7C43F9A6318F}"/>
              </a:ext>
            </a:extLst>
          </p:cNvPr>
          <p:cNvSpPr txBox="1"/>
          <p:nvPr/>
        </p:nvSpPr>
        <p:spPr>
          <a:xfrm>
            <a:off x="6242940" y="3415855"/>
            <a:ext cx="1066318" cy="923330"/>
          </a:xfrm>
          <a:prstGeom prst="rect">
            <a:avLst/>
          </a:prstGeom>
          <a:noFill/>
        </p:spPr>
        <p:txBody>
          <a:bodyPr wrap="none" rtlCol="0">
            <a:spAutoFit/>
          </a:bodyPr>
          <a:lstStyle/>
          <a:p>
            <a:pPr algn="ctr">
              <a:buClr>
                <a:srgbClr val="008CCF"/>
              </a:buClr>
            </a:pPr>
            <a:r>
              <a:rPr lang="en-NO" dirty="0"/>
              <a:t>Banana </a:t>
            </a:r>
          </a:p>
          <a:p>
            <a:pPr algn="ctr">
              <a:buClr>
                <a:srgbClr val="008CCF"/>
              </a:buClr>
            </a:pPr>
            <a:r>
              <a:rPr lang="en-NO" dirty="0"/>
              <a:t>District </a:t>
            </a:r>
          </a:p>
          <a:p>
            <a:pPr algn="ctr">
              <a:buClr>
                <a:srgbClr val="008CCF"/>
              </a:buClr>
            </a:pPr>
            <a:r>
              <a:rPr lang="en-NO" dirty="0">
                <a:solidFill>
                  <a:srgbClr val="008CCF"/>
                </a:solidFill>
              </a:rPr>
              <a:t>Hospital</a:t>
            </a:r>
          </a:p>
        </p:txBody>
      </p:sp>
      <p:sp>
        <p:nvSpPr>
          <p:cNvPr id="139" name="TextBox 138">
            <a:extLst>
              <a:ext uri="{FF2B5EF4-FFF2-40B4-BE49-F238E27FC236}">
                <a16:creationId xmlns:a16="http://schemas.microsoft.com/office/drawing/2014/main" id="{2D56177F-E4C6-2411-0747-95592D8D3D52}"/>
              </a:ext>
            </a:extLst>
          </p:cNvPr>
          <p:cNvSpPr txBox="1"/>
          <p:nvPr/>
        </p:nvSpPr>
        <p:spPr>
          <a:xfrm>
            <a:off x="7719098" y="3459765"/>
            <a:ext cx="1066318" cy="923330"/>
          </a:xfrm>
          <a:prstGeom prst="rect">
            <a:avLst/>
          </a:prstGeom>
          <a:noFill/>
        </p:spPr>
        <p:txBody>
          <a:bodyPr wrap="none" rtlCol="0">
            <a:spAutoFit/>
          </a:bodyPr>
          <a:lstStyle/>
          <a:p>
            <a:pPr algn="ctr">
              <a:buClr>
                <a:srgbClr val="008CCF"/>
              </a:buClr>
            </a:pPr>
            <a:r>
              <a:rPr lang="en-NO" dirty="0"/>
              <a:t>Carrot</a:t>
            </a:r>
          </a:p>
          <a:p>
            <a:pPr algn="ctr">
              <a:buClr>
                <a:srgbClr val="008CCF"/>
              </a:buClr>
            </a:pPr>
            <a:r>
              <a:rPr lang="en-NO" dirty="0"/>
              <a:t>District </a:t>
            </a:r>
          </a:p>
          <a:p>
            <a:pPr algn="ctr">
              <a:buClr>
                <a:srgbClr val="008CCF"/>
              </a:buClr>
            </a:pPr>
            <a:r>
              <a:rPr lang="en-NO" dirty="0">
                <a:solidFill>
                  <a:srgbClr val="008CCF"/>
                </a:solidFill>
              </a:rPr>
              <a:t>Hospital</a:t>
            </a:r>
          </a:p>
        </p:txBody>
      </p:sp>
      <p:sp>
        <p:nvSpPr>
          <p:cNvPr id="140" name="TextBox 139">
            <a:extLst>
              <a:ext uri="{FF2B5EF4-FFF2-40B4-BE49-F238E27FC236}">
                <a16:creationId xmlns:a16="http://schemas.microsoft.com/office/drawing/2014/main" id="{399E8CB7-454D-A71A-2ED6-9206B0DEC065}"/>
              </a:ext>
            </a:extLst>
          </p:cNvPr>
          <p:cNvSpPr txBox="1"/>
          <p:nvPr/>
        </p:nvSpPr>
        <p:spPr>
          <a:xfrm>
            <a:off x="4744340" y="3459765"/>
            <a:ext cx="1088760" cy="923330"/>
          </a:xfrm>
          <a:prstGeom prst="rect">
            <a:avLst/>
          </a:prstGeom>
          <a:noFill/>
        </p:spPr>
        <p:txBody>
          <a:bodyPr wrap="none" rtlCol="0">
            <a:spAutoFit/>
          </a:bodyPr>
          <a:lstStyle/>
          <a:p>
            <a:pPr algn="ctr">
              <a:buClr>
                <a:srgbClr val="008CCF"/>
              </a:buClr>
            </a:pPr>
            <a:r>
              <a:rPr lang="en-NO" dirty="0"/>
              <a:t>Spinach</a:t>
            </a:r>
          </a:p>
          <a:p>
            <a:pPr algn="ctr">
              <a:buClr>
                <a:srgbClr val="008CCF"/>
              </a:buClr>
            </a:pPr>
            <a:r>
              <a:rPr lang="en-NO" dirty="0">
                <a:solidFill>
                  <a:schemeClr val="accent2"/>
                </a:solidFill>
              </a:rPr>
              <a:t>Health</a:t>
            </a:r>
          </a:p>
          <a:p>
            <a:pPr algn="ctr">
              <a:buClr>
                <a:srgbClr val="008CCF"/>
              </a:buClr>
            </a:pPr>
            <a:r>
              <a:rPr lang="en-NO" dirty="0">
                <a:solidFill>
                  <a:schemeClr val="accent2"/>
                </a:solidFill>
              </a:rPr>
              <a:t>Center</a:t>
            </a:r>
          </a:p>
        </p:txBody>
      </p:sp>
    </p:spTree>
    <p:custDataLst>
      <p:tags r:id="rId1"/>
    </p:custDataLst>
    <p:extLst>
      <p:ext uri="{BB962C8B-B14F-4D97-AF65-F5344CB8AC3E}">
        <p14:creationId xmlns:p14="http://schemas.microsoft.com/office/powerpoint/2010/main" val="2634441539"/>
      </p:ext>
    </p:extLst>
  </p:cSld>
  <p:clrMapOvr>
    <a:masterClrMapping/>
  </p:clrMapOvr>
  <p:transition spd="slow" advClick="0" advTm="968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fill="hold"/>
                                        <p:tgtEl>
                                          <p:spTgt spid="77"/>
                                        </p:tgtEl>
                                        <p:attrNameLst>
                                          <p:attrName>ppt_x</p:attrName>
                                        </p:attrNameLst>
                                      </p:cBhvr>
                                      <p:tavLst>
                                        <p:tav tm="0">
                                          <p:val>
                                            <p:strVal val="#ppt_x"/>
                                          </p:val>
                                        </p:tav>
                                        <p:tav tm="100000">
                                          <p:val>
                                            <p:strVal val="#ppt_x"/>
                                          </p:val>
                                        </p:tav>
                                      </p:tavLst>
                                    </p:anim>
                                    <p:anim calcmode="lin" valueType="num">
                                      <p:cBhvr additive="base">
                                        <p:cTn id="12" dur="500" fill="hold"/>
                                        <p:tgtEl>
                                          <p:spTgt spid="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500" fill="hold"/>
                                        <p:tgtEl>
                                          <p:spTgt spid="91"/>
                                        </p:tgtEl>
                                        <p:attrNameLst>
                                          <p:attrName>ppt_x</p:attrName>
                                        </p:attrNameLst>
                                      </p:cBhvr>
                                      <p:tavLst>
                                        <p:tav tm="0">
                                          <p:val>
                                            <p:strVal val="#ppt_x"/>
                                          </p:val>
                                        </p:tav>
                                        <p:tav tm="100000">
                                          <p:val>
                                            <p:strVal val="#ppt_x"/>
                                          </p:val>
                                        </p:tav>
                                      </p:tavLst>
                                    </p:anim>
                                    <p:anim calcmode="lin" valueType="num">
                                      <p:cBhvr additive="base">
                                        <p:cTn id="20" dur="500" fill="hold"/>
                                        <p:tgtEl>
                                          <p:spTgt spid="9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500" fill="hold"/>
                                        <p:tgtEl>
                                          <p:spTgt spid="92"/>
                                        </p:tgtEl>
                                        <p:attrNameLst>
                                          <p:attrName>ppt_x</p:attrName>
                                        </p:attrNameLst>
                                      </p:cBhvr>
                                      <p:tavLst>
                                        <p:tav tm="0">
                                          <p:val>
                                            <p:strVal val="#ppt_x"/>
                                          </p:val>
                                        </p:tav>
                                        <p:tav tm="100000">
                                          <p:val>
                                            <p:strVal val="#ppt_x"/>
                                          </p:val>
                                        </p:tav>
                                      </p:tavLst>
                                    </p:anim>
                                    <p:anim calcmode="lin" valueType="num">
                                      <p:cBhvr additive="base">
                                        <p:cTn id="24" dur="500" fill="hold"/>
                                        <p:tgtEl>
                                          <p:spTgt spid="9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anim calcmode="lin" valueType="num">
                                      <p:cBhvr additive="base">
                                        <p:cTn id="27" dur="500" fill="hold"/>
                                        <p:tgtEl>
                                          <p:spTgt spid="106"/>
                                        </p:tgtEl>
                                        <p:attrNameLst>
                                          <p:attrName>ppt_x</p:attrName>
                                        </p:attrNameLst>
                                      </p:cBhvr>
                                      <p:tavLst>
                                        <p:tav tm="0">
                                          <p:val>
                                            <p:strVal val="#ppt_x"/>
                                          </p:val>
                                        </p:tav>
                                        <p:tav tm="100000">
                                          <p:val>
                                            <p:strVal val="#ppt_x"/>
                                          </p:val>
                                        </p:tav>
                                      </p:tavLst>
                                    </p:anim>
                                    <p:anim calcmode="lin" valueType="num">
                                      <p:cBhvr additive="base">
                                        <p:cTn id="28" dur="500" fill="hold"/>
                                        <p:tgtEl>
                                          <p:spTgt spid="10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5"/>
                                        </p:tgtEl>
                                        <p:attrNameLst>
                                          <p:attrName>style.visibility</p:attrName>
                                        </p:attrNameLst>
                                      </p:cBhvr>
                                      <p:to>
                                        <p:strVal val="visible"/>
                                      </p:to>
                                    </p:set>
                                    <p:anim calcmode="lin" valueType="num">
                                      <p:cBhvr additive="base">
                                        <p:cTn id="31" dur="500" fill="hold"/>
                                        <p:tgtEl>
                                          <p:spTgt spid="135"/>
                                        </p:tgtEl>
                                        <p:attrNameLst>
                                          <p:attrName>ppt_x</p:attrName>
                                        </p:attrNameLst>
                                      </p:cBhvr>
                                      <p:tavLst>
                                        <p:tav tm="0">
                                          <p:val>
                                            <p:strVal val="#ppt_x"/>
                                          </p:val>
                                        </p:tav>
                                        <p:tav tm="100000">
                                          <p:val>
                                            <p:strVal val="#ppt_x"/>
                                          </p:val>
                                        </p:tav>
                                      </p:tavLst>
                                    </p:anim>
                                    <p:anim calcmode="lin" valueType="num">
                                      <p:cBhvr additive="base">
                                        <p:cTn id="32" dur="500" fill="hold"/>
                                        <p:tgtEl>
                                          <p:spTgt spid="13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6"/>
                                        </p:tgtEl>
                                        <p:attrNameLst>
                                          <p:attrName>style.visibility</p:attrName>
                                        </p:attrNameLst>
                                      </p:cBhvr>
                                      <p:to>
                                        <p:strVal val="visible"/>
                                      </p:to>
                                    </p:set>
                                    <p:anim calcmode="lin" valueType="num">
                                      <p:cBhvr additive="base">
                                        <p:cTn id="35" dur="500" fill="hold"/>
                                        <p:tgtEl>
                                          <p:spTgt spid="136"/>
                                        </p:tgtEl>
                                        <p:attrNameLst>
                                          <p:attrName>ppt_x</p:attrName>
                                        </p:attrNameLst>
                                      </p:cBhvr>
                                      <p:tavLst>
                                        <p:tav tm="0">
                                          <p:val>
                                            <p:strVal val="#ppt_x"/>
                                          </p:val>
                                        </p:tav>
                                        <p:tav tm="100000">
                                          <p:val>
                                            <p:strVal val="#ppt_x"/>
                                          </p:val>
                                        </p:tav>
                                      </p:tavLst>
                                    </p:anim>
                                    <p:anim calcmode="lin" valueType="num">
                                      <p:cBhvr additive="base">
                                        <p:cTn id="36" dur="500" fill="hold"/>
                                        <p:tgtEl>
                                          <p:spTgt spid="13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7"/>
                                        </p:tgtEl>
                                        <p:attrNameLst>
                                          <p:attrName>style.visibility</p:attrName>
                                        </p:attrNameLst>
                                      </p:cBhvr>
                                      <p:to>
                                        <p:strVal val="visible"/>
                                      </p:to>
                                    </p:set>
                                    <p:anim calcmode="lin" valueType="num">
                                      <p:cBhvr additive="base">
                                        <p:cTn id="39" dur="500" fill="hold"/>
                                        <p:tgtEl>
                                          <p:spTgt spid="137"/>
                                        </p:tgtEl>
                                        <p:attrNameLst>
                                          <p:attrName>ppt_x</p:attrName>
                                        </p:attrNameLst>
                                      </p:cBhvr>
                                      <p:tavLst>
                                        <p:tav tm="0">
                                          <p:val>
                                            <p:strVal val="#ppt_x"/>
                                          </p:val>
                                        </p:tav>
                                        <p:tav tm="100000">
                                          <p:val>
                                            <p:strVal val="#ppt_x"/>
                                          </p:val>
                                        </p:tav>
                                      </p:tavLst>
                                    </p:anim>
                                    <p:anim calcmode="lin" valueType="num">
                                      <p:cBhvr additive="base">
                                        <p:cTn id="40" dur="500" fill="hold"/>
                                        <p:tgtEl>
                                          <p:spTgt spid="13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anim calcmode="lin" valueType="num">
                                      <p:cBhvr additive="base">
                                        <p:cTn id="43" dur="500" fill="hold"/>
                                        <p:tgtEl>
                                          <p:spTgt spid="138"/>
                                        </p:tgtEl>
                                        <p:attrNameLst>
                                          <p:attrName>ppt_x</p:attrName>
                                        </p:attrNameLst>
                                      </p:cBhvr>
                                      <p:tavLst>
                                        <p:tav tm="0">
                                          <p:val>
                                            <p:strVal val="#ppt_x"/>
                                          </p:val>
                                        </p:tav>
                                        <p:tav tm="100000">
                                          <p:val>
                                            <p:strVal val="#ppt_x"/>
                                          </p:val>
                                        </p:tav>
                                      </p:tavLst>
                                    </p:anim>
                                    <p:anim calcmode="lin" valueType="num">
                                      <p:cBhvr additive="base">
                                        <p:cTn id="44" dur="500" fill="hold"/>
                                        <p:tgtEl>
                                          <p:spTgt spid="13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9"/>
                                        </p:tgtEl>
                                        <p:attrNameLst>
                                          <p:attrName>style.visibility</p:attrName>
                                        </p:attrNameLst>
                                      </p:cBhvr>
                                      <p:to>
                                        <p:strVal val="visible"/>
                                      </p:to>
                                    </p:set>
                                    <p:anim calcmode="lin" valueType="num">
                                      <p:cBhvr additive="base">
                                        <p:cTn id="47" dur="500" fill="hold"/>
                                        <p:tgtEl>
                                          <p:spTgt spid="139"/>
                                        </p:tgtEl>
                                        <p:attrNameLst>
                                          <p:attrName>ppt_x</p:attrName>
                                        </p:attrNameLst>
                                      </p:cBhvr>
                                      <p:tavLst>
                                        <p:tav tm="0">
                                          <p:val>
                                            <p:strVal val="#ppt_x"/>
                                          </p:val>
                                        </p:tav>
                                        <p:tav tm="100000">
                                          <p:val>
                                            <p:strVal val="#ppt_x"/>
                                          </p:val>
                                        </p:tav>
                                      </p:tavLst>
                                    </p:anim>
                                    <p:anim calcmode="lin" valueType="num">
                                      <p:cBhvr additive="base">
                                        <p:cTn id="48" dur="500" fill="hold"/>
                                        <p:tgtEl>
                                          <p:spTgt spid="13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0"/>
                                        </p:tgtEl>
                                        <p:attrNameLst>
                                          <p:attrName>style.visibility</p:attrName>
                                        </p:attrNameLst>
                                      </p:cBhvr>
                                      <p:to>
                                        <p:strVal val="visible"/>
                                      </p:to>
                                    </p:set>
                                    <p:anim calcmode="lin" valueType="num">
                                      <p:cBhvr additive="base">
                                        <p:cTn id="51" dur="500" fill="hold"/>
                                        <p:tgtEl>
                                          <p:spTgt spid="140"/>
                                        </p:tgtEl>
                                        <p:attrNameLst>
                                          <p:attrName>ppt_x</p:attrName>
                                        </p:attrNameLst>
                                      </p:cBhvr>
                                      <p:tavLst>
                                        <p:tav tm="0">
                                          <p:val>
                                            <p:strVal val="#ppt_x"/>
                                          </p:val>
                                        </p:tav>
                                        <p:tav tm="100000">
                                          <p:val>
                                            <p:strVal val="#ppt_x"/>
                                          </p:val>
                                        </p:tav>
                                      </p:tavLst>
                                    </p:anim>
                                    <p:anim calcmode="lin" valueType="num">
                                      <p:cBhvr additive="base">
                                        <p:cTn id="52"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7"/>
                                        </p:tgtEl>
                                        <p:attrNameLst>
                                          <p:attrName>style.visibility</p:attrName>
                                        </p:attrNameLst>
                                      </p:cBhvr>
                                      <p:to>
                                        <p:strVal val="visible"/>
                                      </p:to>
                                    </p:set>
                                    <p:animEffect transition="in" filter="wipe(down)">
                                      <p:cBhvr>
                                        <p:cTn id="57" dur="500"/>
                                        <p:tgtEl>
                                          <p:spTgt spid="12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wipe(down)">
                                      <p:cBhvr>
                                        <p:cTn id="60" dur="500"/>
                                        <p:tgtEl>
                                          <p:spTgt spid="1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126" grpId="0" animBg="1"/>
      <p:bldP spid="127" grpId="0" animBg="1"/>
      <p:bldP spid="135" grpId="0"/>
      <p:bldP spid="136" grpId="0"/>
      <p:bldP spid="137" grpId="0"/>
      <p:bldP spid="138" grpId="0"/>
      <p:bldP spid="139" grpId="0"/>
      <p:bldP spid="1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s-ES" dirty="0"/>
              <a:t>In </a:t>
            </a:r>
            <a:r>
              <a:rPr lang="es-ES" dirty="0" err="1"/>
              <a:t>this</a:t>
            </a:r>
            <a:r>
              <a:rPr lang="es-ES" dirty="0"/>
              <a:t> video, </a:t>
            </a:r>
            <a:r>
              <a:rPr lang="es-ES" dirty="0" err="1"/>
              <a:t>you</a:t>
            </a:r>
            <a:r>
              <a:rPr lang="es-ES" dirty="0"/>
              <a:t> </a:t>
            </a:r>
            <a:r>
              <a:rPr lang="es-ES" dirty="0" err="1"/>
              <a:t>will</a:t>
            </a:r>
            <a:r>
              <a:rPr lang="es-ES" dirty="0"/>
              <a:t> </a:t>
            </a:r>
            <a:r>
              <a:rPr lang="es-ES" dirty="0" err="1"/>
              <a:t>see</a:t>
            </a:r>
            <a:r>
              <a:rPr lang="es-ES" dirty="0"/>
              <a:t>…</a:t>
            </a:r>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74" name="Rectangle: Rounded Corners 97">
            <a:extLst>
              <a:ext uri="{FF2B5EF4-FFF2-40B4-BE49-F238E27FC236}">
                <a16:creationId xmlns:a16="http://schemas.microsoft.com/office/drawing/2014/main" id="{614A22FF-D96F-239E-2A03-F7C681A75C66}"/>
              </a:ext>
            </a:extLst>
          </p:cNvPr>
          <p:cNvSpPr/>
          <p:nvPr/>
        </p:nvSpPr>
        <p:spPr>
          <a:xfrm>
            <a:off x="2589382" y="2511055"/>
            <a:ext cx="2574479"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latin typeface="Rubik" pitchFamily="2" charset="-79"/>
                <a:cs typeface="Rubik" pitchFamily="2" charset="-79"/>
              </a:rPr>
              <a:t>Health</a:t>
            </a:r>
            <a:r>
              <a:rPr lang="es-ES" sz="2400" dirty="0">
                <a:latin typeface="Rubik" pitchFamily="2" charset="-79"/>
                <a:cs typeface="Rubik" pitchFamily="2" charset="-79"/>
              </a:rPr>
              <a:t> centers</a:t>
            </a:r>
          </a:p>
        </p:txBody>
      </p:sp>
      <p:sp>
        <p:nvSpPr>
          <p:cNvPr id="75" name="Rectangle: Rounded Corners 97">
            <a:extLst>
              <a:ext uri="{FF2B5EF4-FFF2-40B4-BE49-F238E27FC236}">
                <a16:creationId xmlns:a16="http://schemas.microsoft.com/office/drawing/2014/main" id="{58B3FE42-E341-F447-FADF-182C052AD5A0}"/>
              </a:ext>
            </a:extLst>
          </p:cNvPr>
          <p:cNvSpPr/>
          <p:nvPr/>
        </p:nvSpPr>
        <p:spPr>
          <a:xfrm>
            <a:off x="6921791" y="2511055"/>
            <a:ext cx="257447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latin typeface="Rubik" pitchFamily="2" charset="-79"/>
                <a:cs typeface="Rubik" pitchFamily="2" charset="-79"/>
              </a:rPr>
              <a:t>Hospitals</a:t>
            </a:r>
            <a:endParaRPr lang="es-ES" sz="2400" dirty="0">
              <a:latin typeface="Rubik" pitchFamily="2" charset="-79"/>
              <a:cs typeface="Rubik" pitchFamily="2" charset="-79"/>
            </a:endParaRPr>
          </a:p>
        </p:txBody>
      </p:sp>
      <p:pic>
        <p:nvPicPr>
          <p:cNvPr id="76" name="Picture 75">
            <a:extLst>
              <a:ext uri="{FF2B5EF4-FFF2-40B4-BE49-F238E27FC236}">
                <a16:creationId xmlns:a16="http://schemas.microsoft.com/office/drawing/2014/main" id="{7EBC5879-644D-F830-F739-53E3F3F5A67E}"/>
              </a:ext>
            </a:extLst>
          </p:cNvPr>
          <p:cNvPicPr>
            <a:picLocks noChangeAspect="1"/>
          </p:cNvPicPr>
          <p:nvPr/>
        </p:nvPicPr>
        <p:blipFill>
          <a:blip r:embed="rId12"/>
          <a:stretch>
            <a:fillRect/>
          </a:stretch>
        </p:blipFill>
        <p:spPr>
          <a:xfrm>
            <a:off x="3492393" y="3762122"/>
            <a:ext cx="768456" cy="637145"/>
          </a:xfrm>
          <a:prstGeom prst="rect">
            <a:avLst/>
          </a:prstGeom>
        </p:spPr>
      </p:pic>
      <p:pic>
        <p:nvPicPr>
          <p:cNvPr id="77" name="Picture 76">
            <a:extLst>
              <a:ext uri="{FF2B5EF4-FFF2-40B4-BE49-F238E27FC236}">
                <a16:creationId xmlns:a16="http://schemas.microsoft.com/office/drawing/2014/main" id="{672E0B3A-1A18-627F-012C-31C2CD6F2EC2}"/>
              </a:ext>
            </a:extLst>
          </p:cNvPr>
          <p:cNvPicPr>
            <a:picLocks noChangeAspect="1"/>
          </p:cNvPicPr>
          <p:nvPr/>
        </p:nvPicPr>
        <p:blipFill>
          <a:blip r:embed="rId12"/>
          <a:stretch>
            <a:fillRect/>
          </a:stretch>
        </p:blipFill>
        <p:spPr>
          <a:xfrm>
            <a:off x="4948589" y="3762122"/>
            <a:ext cx="768456" cy="637145"/>
          </a:xfrm>
          <a:prstGeom prst="rect">
            <a:avLst/>
          </a:prstGeom>
        </p:spPr>
      </p:pic>
      <p:grpSp>
        <p:nvGrpSpPr>
          <p:cNvPr id="78" name="Group 77">
            <a:extLst>
              <a:ext uri="{FF2B5EF4-FFF2-40B4-BE49-F238E27FC236}">
                <a16:creationId xmlns:a16="http://schemas.microsoft.com/office/drawing/2014/main" id="{03D42544-A390-22FE-DF15-2ADF2D465B48}"/>
              </a:ext>
            </a:extLst>
          </p:cNvPr>
          <p:cNvGrpSpPr/>
          <p:nvPr/>
        </p:nvGrpSpPr>
        <p:grpSpPr>
          <a:xfrm>
            <a:off x="7824802" y="3762122"/>
            <a:ext cx="768456" cy="627555"/>
            <a:chOff x="3882742" y="4116691"/>
            <a:chExt cx="768456" cy="627555"/>
          </a:xfrm>
        </p:grpSpPr>
        <p:sp>
          <p:nvSpPr>
            <p:cNvPr id="79" name="Free Form 3">
              <a:extLst>
                <a:ext uri="{FF2B5EF4-FFF2-40B4-BE49-F238E27FC236}">
                  <a16:creationId xmlns:a16="http://schemas.microsoft.com/office/drawing/2014/main" id="{404BAE47-68F9-047E-62A9-0BE90E49E2B3}"/>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80" name="Free Form 4">
              <a:extLst>
                <a:ext uri="{FF2B5EF4-FFF2-40B4-BE49-F238E27FC236}">
                  <a16:creationId xmlns:a16="http://schemas.microsoft.com/office/drawing/2014/main" id="{87B13BC4-5EA1-96B5-325E-F1364B7739DA}"/>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81" name="Free Form 5">
              <a:extLst>
                <a:ext uri="{FF2B5EF4-FFF2-40B4-BE49-F238E27FC236}">
                  <a16:creationId xmlns:a16="http://schemas.microsoft.com/office/drawing/2014/main" id="{1C13904E-84D4-5F78-A4BC-5D1E3FFCB023}"/>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2" name="Free Form 6">
              <a:extLst>
                <a:ext uri="{FF2B5EF4-FFF2-40B4-BE49-F238E27FC236}">
                  <a16:creationId xmlns:a16="http://schemas.microsoft.com/office/drawing/2014/main" id="{6902A0FE-93EA-0007-26A0-240B5EF54A30}"/>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3" name="Free Form 7">
              <a:extLst>
                <a:ext uri="{FF2B5EF4-FFF2-40B4-BE49-F238E27FC236}">
                  <a16:creationId xmlns:a16="http://schemas.microsoft.com/office/drawing/2014/main" id="{9B718013-2C53-29A6-DB94-3A981E73D956}"/>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4" name="Free Form 8">
              <a:extLst>
                <a:ext uri="{FF2B5EF4-FFF2-40B4-BE49-F238E27FC236}">
                  <a16:creationId xmlns:a16="http://schemas.microsoft.com/office/drawing/2014/main" id="{9457CAD2-3AAA-DCEA-78E2-5A535D3738F0}"/>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5" name="Free Form 9">
              <a:extLst>
                <a:ext uri="{FF2B5EF4-FFF2-40B4-BE49-F238E27FC236}">
                  <a16:creationId xmlns:a16="http://schemas.microsoft.com/office/drawing/2014/main" id="{12216164-96E2-087F-5CD9-6DB6092E2CB3}"/>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6" name="Free Form 10">
              <a:extLst>
                <a:ext uri="{FF2B5EF4-FFF2-40B4-BE49-F238E27FC236}">
                  <a16:creationId xmlns:a16="http://schemas.microsoft.com/office/drawing/2014/main" id="{5B10EB2E-E39B-533B-5CB7-E1F35E8BB21B}"/>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7" name="Free Form 11">
              <a:extLst>
                <a:ext uri="{FF2B5EF4-FFF2-40B4-BE49-F238E27FC236}">
                  <a16:creationId xmlns:a16="http://schemas.microsoft.com/office/drawing/2014/main" id="{0CA83565-DFD0-8B7C-F495-E35210D4DF40}"/>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8" name="Free Form 12">
              <a:extLst>
                <a:ext uri="{FF2B5EF4-FFF2-40B4-BE49-F238E27FC236}">
                  <a16:creationId xmlns:a16="http://schemas.microsoft.com/office/drawing/2014/main" id="{2DBDE2BB-1613-7987-C0AD-AE4639356461}"/>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9" name="Free Form 13">
              <a:extLst>
                <a:ext uri="{FF2B5EF4-FFF2-40B4-BE49-F238E27FC236}">
                  <a16:creationId xmlns:a16="http://schemas.microsoft.com/office/drawing/2014/main" id="{6453DED6-C7EC-2FB9-7B07-EB279FFA43C5}"/>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0" name="Free Form 14">
              <a:extLst>
                <a:ext uri="{FF2B5EF4-FFF2-40B4-BE49-F238E27FC236}">
                  <a16:creationId xmlns:a16="http://schemas.microsoft.com/office/drawing/2014/main" id="{0CF41405-14B1-38A6-033E-67542FF86D3D}"/>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pic>
        <p:nvPicPr>
          <p:cNvPr id="91" name="Picture 90">
            <a:extLst>
              <a:ext uri="{FF2B5EF4-FFF2-40B4-BE49-F238E27FC236}">
                <a16:creationId xmlns:a16="http://schemas.microsoft.com/office/drawing/2014/main" id="{BC93CB09-25F4-E976-FF13-02577C2D7C0A}"/>
              </a:ext>
            </a:extLst>
          </p:cNvPr>
          <p:cNvPicPr>
            <a:picLocks noChangeAspect="1"/>
          </p:cNvPicPr>
          <p:nvPr/>
        </p:nvPicPr>
        <p:blipFill>
          <a:blip r:embed="rId12"/>
          <a:stretch>
            <a:fillRect/>
          </a:stretch>
        </p:blipFill>
        <p:spPr>
          <a:xfrm>
            <a:off x="1984431" y="3762122"/>
            <a:ext cx="768456" cy="637145"/>
          </a:xfrm>
          <a:prstGeom prst="rect">
            <a:avLst/>
          </a:prstGeom>
        </p:spPr>
      </p:pic>
      <p:grpSp>
        <p:nvGrpSpPr>
          <p:cNvPr id="92" name="Group 91">
            <a:extLst>
              <a:ext uri="{FF2B5EF4-FFF2-40B4-BE49-F238E27FC236}">
                <a16:creationId xmlns:a16="http://schemas.microsoft.com/office/drawing/2014/main" id="{316E9E82-A6D9-132F-7F15-80E9F8730994}"/>
              </a:ext>
            </a:extLst>
          </p:cNvPr>
          <p:cNvGrpSpPr/>
          <p:nvPr/>
        </p:nvGrpSpPr>
        <p:grpSpPr>
          <a:xfrm>
            <a:off x="6389350" y="3762122"/>
            <a:ext cx="768456" cy="627555"/>
            <a:chOff x="3882742" y="4116691"/>
            <a:chExt cx="768456" cy="627555"/>
          </a:xfrm>
        </p:grpSpPr>
        <p:sp>
          <p:nvSpPr>
            <p:cNvPr id="93" name="Free Form 3">
              <a:extLst>
                <a:ext uri="{FF2B5EF4-FFF2-40B4-BE49-F238E27FC236}">
                  <a16:creationId xmlns:a16="http://schemas.microsoft.com/office/drawing/2014/main" id="{F71D69C7-C843-6DA6-395B-18005996AD9E}"/>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94" name="Free Form 4">
              <a:extLst>
                <a:ext uri="{FF2B5EF4-FFF2-40B4-BE49-F238E27FC236}">
                  <a16:creationId xmlns:a16="http://schemas.microsoft.com/office/drawing/2014/main" id="{5FBDD0FC-55A6-582F-69BB-7413C22F74CC}"/>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95" name="Free Form 5">
              <a:extLst>
                <a:ext uri="{FF2B5EF4-FFF2-40B4-BE49-F238E27FC236}">
                  <a16:creationId xmlns:a16="http://schemas.microsoft.com/office/drawing/2014/main" id="{ABD76C72-5B31-E483-04F3-3A834A1FC412}"/>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6" name="Free Form 6">
              <a:extLst>
                <a:ext uri="{FF2B5EF4-FFF2-40B4-BE49-F238E27FC236}">
                  <a16:creationId xmlns:a16="http://schemas.microsoft.com/office/drawing/2014/main" id="{F909B3C5-38AE-FCDC-44BF-7DB8EC9B5B21}"/>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7" name="Free Form 7">
              <a:extLst>
                <a:ext uri="{FF2B5EF4-FFF2-40B4-BE49-F238E27FC236}">
                  <a16:creationId xmlns:a16="http://schemas.microsoft.com/office/drawing/2014/main" id="{07AA5918-EF85-7B2E-57FC-D7BACEF40F19}"/>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8" name="Free Form 8">
              <a:extLst>
                <a:ext uri="{FF2B5EF4-FFF2-40B4-BE49-F238E27FC236}">
                  <a16:creationId xmlns:a16="http://schemas.microsoft.com/office/drawing/2014/main" id="{2BB0C804-93AF-F0B5-4C76-43B00BA03F2C}"/>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9" name="Free Form 9">
              <a:extLst>
                <a:ext uri="{FF2B5EF4-FFF2-40B4-BE49-F238E27FC236}">
                  <a16:creationId xmlns:a16="http://schemas.microsoft.com/office/drawing/2014/main" id="{57DE7777-1EAA-8AF0-5D8B-7B317B647A52}"/>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0" name="Free Form 10">
              <a:extLst>
                <a:ext uri="{FF2B5EF4-FFF2-40B4-BE49-F238E27FC236}">
                  <a16:creationId xmlns:a16="http://schemas.microsoft.com/office/drawing/2014/main" id="{6446C7B8-4137-16A4-1BF7-3611F6AFE0B5}"/>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1" name="Free Form 11">
              <a:extLst>
                <a:ext uri="{FF2B5EF4-FFF2-40B4-BE49-F238E27FC236}">
                  <a16:creationId xmlns:a16="http://schemas.microsoft.com/office/drawing/2014/main" id="{5D3BE01C-666F-FB3C-BA2B-255D6A43BC13}"/>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2" name="Free Form 12">
              <a:extLst>
                <a:ext uri="{FF2B5EF4-FFF2-40B4-BE49-F238E27FC236}">
                  <a16:creationId xmlns:a16="http://schemas.microsoft.com/office/drawing/2014/main" id="{FFFDD278-D02D-67CC-9FD5-F64DFC58AB78}"/>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3" name="Free Form 13">
              <a:extLst>
                <a:ext uri="{FF2B5EF4-FFF2-40B4-BE49-F238E27FC236}">
                  <a16:creationId xmlns:a16="http://schemas.microsoft.com/office/drawing/2014/main" id="{44EBDC16-34A1-DCE1-53BC-C7E7598ECB95}"/>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5" name="Free Form 14">
              <a:extLst>
                <a:ext uri="{FF2B5EF4-FFF2-40B4-BE49-F238E27FC236}">
                  <a16:creationId xmlns:a16="http://schemas.microsoft.com/office/drawing/2014/main" id="{D745392B-7D9B-208F-CF55-9EDFD9CB4DD9}"/>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grpSp>
        <p:nvGrpSpPr>
          <p:cNvPr id="106" name="Group 105">
            <a:extLst>
              <a:ext uri="{FF2B5EF4-FFF2-40B4-BE49-F238E27FC236}">
                <a16:creationId xmlns:a16="http://schemas.microsoft.com/office/drawing/2014/main" id="{91134D94-AA7C-7FD0-3938-CC3DF18906D8}"/>
              </a:ext>
            </a:extLst>
          </p:cNvPr>
          <p:cNvGrpSpPr/>
          <p:nvPr/>
        </p:nvGrpSpPr>
        <p:grpSpPr>
          <a:xfrm>
            <a:off x="9252700" y="3762122"/>
            <a:ext cx="768456" cy="627555"/>
            <a:chOff x="3882742" y="4116691"/>
            <a:chExt cx="768456" cy="627555"/>
          </a:xfrm>
        </p:grpSpPr>
        <p:sp>
          <p:nvSpPr>
            <p:cNvPr id="110" name="Free Form 3">
              <a:extLst>
                <a:ext uri="{FF2B5EF4-FFF2-40B4-BE49-F238E27FC236}">
                  <a16:creationId xmlns:a16="http://schemas.microsoft.com/office/drawing/2014/main" id="{DC4ECAF4-3EAE-1DA3-7CEE-EF9C2D1043A4}"/>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111" name="Free Form 4">
              <a:extLst>
                <a:ext uri="{FF2B5EF4-FFF2-40B4-BE49-F238E27FC236}">
                  <a16:creationId xmlns:a16="http://schemas.microsoft.com/office/drawing/2014/main" id="{52B3104F-BA1D-A93C-13BC-2BDD89D3B3CF}"/>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114" name="Free Form 5">
              <a:extLst>
                <a:ext uri="{FF2B5EF4-FFF2-40B4-BE49-F238E27FC236}">
                  <a16:creationId xmlns:a16="http://schemas.microsoft.com/office/drawing/2014/main" id="{762719B4-81B5-86C7-38B7-F5A4D014C038}"/>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5" name="Free Form 6">
              <a:extLst>
                <a:ext uri="{FF2B5EF4-FFF2-40B4-BE49-F238E27FC236}">
                  <a16:creationId xmlns:a16="http://schemas.microsoft.com/office/drawing/2014/main" id="{BCF7CD73-0453-267D-C958-B19B2FB3B7AD}"/>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6" name="Free Form 7">
              <a:extLst>
                <a:ext uri="{FF2B5EF4-FFF2-40B4-BE49-F238E27FC236}">
                  <a16:creationId xmlns:a16="http://schemas.microsoft.com/office/drawing/2014/main" id="{7A004134-7B8F-09D6-853A-A3291D471973}"/>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7" name="Free Form 8">
              <a:extLst>
                <a:ext uri="{FF2B5EF4-FFF2-40B4-BE49-F238E27FC236}">
                  <a16:creationId xmlns:a16="http://schemas.microsoft.com/office/drawing/2014/main" id="{98BB1F60-EDA1-5CD6-B39E-928D39203F57}"/>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8" name="Free Form 9">
              <a:extLst>
                <a:ext uri="{FF2B5EF4-FFF2-40B4-BE49-F238E27FC236}">
                  <a16:creationId xmlns:a16="http://schemas.microsoft.com/office/drawing/2014/main" id="{3832D42B-8822-5292-9749-813983EF4F71}"/>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9" name="Free Form 10">
              <a:extLst>
                <a:ext uri="{FF2B5EF4-FFF2-40B4-BE49-F238E27FC236}">
                  <a16:creationId xmlns:a16="http://schemas.microsoft.com/office/drawing/2014/main" id="{F4D8FE29-CF0F-9388-6532-9D85AE465454}"/>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2" name="Free Form 11">
              <a:extLst>
                <a:ext uri="{FF2B5EF4-FFF2-40B4-BE49-F238E27FC236}">
                  <a16:creationId xmlns:a16="http://schemas.microsoft.com/office/drawing/2014/main" id="{2C4B68B3-7E1A-AE31-EA1F-8F05FB3A538C}"/>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3" name="Free Form 12">
              <a:extLst>
                <a:ext uri="{FF2B5EF4-FFF2-40B4-BE49-F238E27FC236}">
                  <a16:creationId xmlns:a16="http://schemas.microsoft.com/office/drawing/2014/main" id="{34FAE1B4-9CFF-E457-73C6-14D9EB748304}"/>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4" name="Free Form 13">
              <a:extLst>
                <a:ext uri="{FF2B5EF4-FFF2-40B4-BE49-F238E27FC236}">
                  <a16:creationId xmlns:a16="http://schemas.microsoft.com/office/drawing/2014/main" id="{C0A4FDB7-7E29-3A3C-AC81-5456E3EBB7B1}"/>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5" name="Free Form 14">
              <a:extLst>
                <a:ext uri="{FF2B5EF4-FFF2-40B4-BE49-F238E27FC236}">
                  <a16:creationId xmlns:a16="http://schemas.microsoft.com/office/drawing/2014/main" id="{A956B047-4B0B-C08B-2697-F0A66C7F9872}"/>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sp>
        <p:nvSpPr>
          <p:cNvPr id="126" name="Left Brace 125">
            <a:extLst>
              <a:ext uri="{FF2B5EF4-FFF2-40B4-BE49-F238E27FC236}">
                <a16:creationId xmlns:a16="http://schemas.microsoft.com/office/drawing/2014/main" id="{9205BCB6-64FF-2CD3-AA47-19962F78F2DE}"/>
              </a:ext>
            </a:extLst>
          </p:cNvPr>
          <p:cNvSpPr/>
          <p:nvPr/>
        </p:nvSpPr>
        <p:spPr>
          <a:xfrm rot="5400000">
            <a:off x="8044907" y="2011813"/>
            <a:ext cx="328246" cy="2814091"/>
          </a:xfrm>
          <a:prstGeom prst="leftBrace">
            <a:avLst>
              <a:gd name="adj1" fmla="val 44047"/>
              <a:gd name="adj2" fmla="val 50000"/>
            </a:avLst>
          </a:prstGeom>
          <a:ln w="3175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7" name="Left Brace 126">
            <a:extLst>
              <a:ext uri="{FF2B5EF4-FFF2-40B4-BE49-F238E27FC236}">
                <a16:creationId xmlns:a16="http://schemas.microsoft.com/office/drawing/2014/main" id="{EBDC0D5D-C275-3DE5-86E2-E8E05B2D2924}"/>
              </a:ext>
            </a:extLst>
          </p:cNvPr>
          <p:cNvSpPr/>
          <p:nvPr/>
        </p:nvSpPr>
        <p:spPr>
          <a:xfrm rot="5400000">
            <a:off x="3712498" y="1905463"/>
            <a:ext cx="328246" cy="3026791"/>
          </a:xfrm>
          <a:prstGeom prst="leftBrace">
            <a:avLst>
              <a:gd name="adj1" fmla="val 44047"/>
              <a:gd name="adj2" fmla="val 50000"/>
            </a:avLst>
          </a:prstGeom>
          <a:ln w="3175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5" name="TextBox 134">
            <a:extLst>
              <a:ext uri="{FF2B5EF4-FFF2-40B4-BE49-F238E27FC236}">
                <a16:creationId xmlns:a16="http://schemas.microsoft.com/office/drawing/2014/main" id="{3B2EEC23-BA36-BF0B-A79D-D2FE31D7295F}"/>
              </a:ext>
            </a:extLst>
          </p:cNvPr>
          <p:cNvSpPr txBox="1"/>
          <p:nvPr/>
        </p:nvSpPr>
        <p:spPr>
          <a:xfrm>
            <a:off x="9092494" y="4432775"/>
            <a:ext cx="1175322" cy="923330"/>
          </a:xfrm>
          <a:prstGeom prst="rect">
            <a:avLst/>
          </a:prstGeom>
          <a:noFill/>
        </p:spPr>
        <p:txBody>
          <a:bodyPr wrap="none" rtlCol="0">
            <a:spAutoFit/>
          </a:bodyPr>
          <a:lstStyle/>
          <a:p>
            <a:pPr algn="ctr">
              <a:buClr>
                <a:srgbClr val="008CCF"/>
              </a:buClr>
            </a:pPr>
            <a:r>
              <a:rPr lang="en-NO" dirty="0"/>
              <a:t>Lasagne </a:t>
            </a:r>
          </a:p>
          <a:p>
            <a:pPr algn="ctr">
              <a:buClr>
                <a:srgbClr val="008CCF"/>
              </a:buClr>
            </a:pPr>
            <a:r>
              <a:rPr lang="en-NO" dirty="0"/>
              <a:t>Private </a:t>
            </a:r>
          </a:p>
          <a:p>
            <a:pPr algn="ctr">
              <a:buClr>
                <a:srgbClr val="008CCF"/>
              </a:buClr>
            </a:pPr>
            <a:r>
              <a:rPr lang="en-NO" dirty="0">
                <a:solidFill>
                  <a:srgbClr val="008CCF"/>
                </a:solidFill>
              </a:rPr>
              <a:t>Hospital</a:t>
            </a:r>
          </a:p>
        </p:txBody>
      </p:sp>
      <p:sp>
        <p:nvSpPr>
          <p:cNvPr id="136" name="TextBox 135">
            <a:extLst>
              <a:ext uri="{FF2B5EF4-FFF2-40B4-BE49-F238E27FC236}">
                <a16:creationId xmlns:a16="http://schemas.microsoft.com/office/drawing/2014/main" id="{A9B2EDA5-0348-C60C-71C5-A3E435794FC0}"/>
              </a:ext>
            </a:extLst>
          </p:cNvPr>
          <p:cNvSpPr txBox="1"/>
          <p:nvPr/>
        </p:nvSpPr>
        <p:spPr>
          <a:xfrm>
            <a:off x="3261339" y="4435917"/>
            <a:ext cx="1237839" cy="923330"/>
          </a:xfrm>
          <a:prstGeom prst="rect">
            <a:avLst/>
          </a:prstGeom>
          <a:noFill/>
        </p:spPr>
        <p:txBody>
          <a:bodyPr wrap="none" rtlCol="0">
            <a:spAutoFit/>
          </a:bodyPr>
          <a:lstStyle/>
          <a:p>
            <a:pPr algn="ctr">
              <a:buClr>
                <a:srgbClr val="008CCF"/>
              </a:buClr>
            </a:pPr>
            <a:r>
              <a:rPr lang="en-NO" dirty="0"/>
              <a:t>Spaghetti</a:t>
            </a:r>
          </a:p>
          <a:p>
            <a:pPr algn="ctr">
              <a:buClr>
                <a:srgbClr val="008CCF"/>
              </a:buClr>
            </a:pPr>
            <a:r>
              <a:rPr lang="en-NO" dirty="0">
                <a:solidFill>
                  <a:schemeClr val="accent2"/>
                </a:solidFill>
              </a:rPr>
              <a:t>Health </a:t>
            </a:r>
          </a:p>
          <a:p>
            <a:pPr algn="ctr">
              <a:buClr>
                <a:srgbClr val="008CCF"/>
              </a:buClr>
            </a:pPr>
            <a:r>
              <a:rPr lang="es-ES" dirty="0">
                <a:solidFill>
                  <a:schemeClr val="accent2"/>
                </a:solidFill>
              </a:rPr>
              <a:t>C</a:t>
            </a:r>
            <a:r>
              <a:rPr lang="en-NO">
                <a:solidFill>
                  <a:schemeClr val="accent2"/>
                </a:solidFill>
              </a:rPr>
              <a:t>enter</a:t>
            </a:r>
            <a:endParaRPr lang="en-NO" dirty="0">
              <a:solidFill>
                <a:schemeClr val="accent2"/>
              </a:solidFill>
            </a:endParaRPr>
          </a:p>
        </p:txBody>
      </p:sp>
      <p:sp>
        <p:nvSpPr>
          <p:cNvPr id="137" name="TextBox 136">
            <a:extLst>
              <a:ext uri="{FF2B5EF4-FFF2-40B4-BE49-F238E27FC236}">
                <a16:creationId xmlns:a16="http://schemas.microsoft.com/office/drawing/2014/main" id="{4281E234-5C55-7C6A-8E47-5D7E69CD191D}"/>
              </a:ext>
            </a:extLst>
          </p:cNvPr>
          <p:cNvSpPr txBox="1"/>
          <p:nvPr/>
        </p:nvSpPr>
        <p:spPr>
          <a:xfrm>
            <a:off x="1874950" y="4416183"/>
            <a:ext cx="976549" cy="923330"/>
          </a:xfrm>
          <a:prstGeom prst="rect">
            <a:avLst/>
          </a:prstGeom>
          <a:noFill/>
        </p:spPr>
        <p:txBody>
          <a:bodyPr wrap="none" rtlCol="0">
            <a:spAutoFit/>
          </a:bodyPr>
          <a:lstStyle/>
          <a:p>
            <a:pPr algn="ctr">
              <a:buClr>
                <a:srgbClr val="008CCF"/>
              </a:buClr>
            </a:pPr>
            <a:r>
              <a:rPr lang="en-NO" dirty="0"/>
              <a:t>Apple </a:t>
            </a:r>
          </a:p>
          <a:p>
            <a:pPr algn="ctr">
              <a:buClr>
                <a:srgbClr val="008CCF"/>
              </a:buClr>
            </a:pPr>
            <a:r>
              <a:rPr lang="en-NO" dirty="0">
                <a:solidFill>
                  <a:schemeClr val="accent2"/>
                </a:solidFill>
              </a:rPr>
              <a:t>Health </a:t>
            </a:r>
          </a:p>
          <a:p>
            <a:pPr algn="ctr">
              <a:buClr>
                <a:srgbClr val="008CCF"/>
              </a:buClr>
            </a:pPr>
            <a:r>
              <a:rPr lang="en-NO" dirty="0">
                <a:solidFill>
                  <a:schemeClr val="accent2"/>
                </a:solidFill>
              </a:rPr>
              <a:t>Center</a:t>
            </a:r>
          </a:p>
        </p:txBody>
      </p:sp>
      <p:sp>
        <p:nvSpPr>
          <p:cNvPr id="138" name="TextBox 137">
            <a:extLst>
              <a:ext uri="{FF2B5EF4-FFF2-40B4-BE49-F238E27FC236}">
                <a16:creationId xmlns:a16="http://schemas.microsoft.com/office/drawing/2014/main" id="{7DFAED00-1540-46AF-7526-7EEF1232335D}"/>
              </a:ext>
            </a:extLst>
          </p:cNvPr>
          <p:cNvSpPr txBox="1"/>
          <p:nvPr/>
        </p:nvSpPr>
        <p:spPr>
          <a:xfrm>
            <a:off x="6242940" y="4388865"/>
            <a:ext cx="1066318" cy="923330"/>
          </a:xfrm>
          <a:prstGeom prst="rect">
            <a:avLst/>
          </a:prstGeom>
          <a:noFill/>
        </p:spPr>
        <p:txBody>
          <a:bodyPr wrap="none" rtlCol="0">
            <a:spAutoFit/>
          </a:bodyPr>
          <a:lstStyle/>
          <a:p>
            <a:pPr algn="ctr">
              <a:buClr>
                <a:srgbClr val="008CCF"/>
              </a:buClr>
            </a:pPr>
            <a:r>
              <a:rPr lang="en-NO" dirty="0"/>
              <a:t>Banana </a:t>
            </a:r>
          </a:p>
          <a:p>
            <a:pPr algn="ctr">
              <a:buClr>
                <a:srgbClr val="008CCF"/>
              </a:buClr>
            </a:pPr>
            <a:r>
              <a:rPr lang="en-NO" dirty="0"/>
              <a:t>District </a:t>
            </a:r>
          </a:p>
          <a:p>
            <a:pPr algn="ctr">
              <a:buClr>
                <a:srgbClr val="008CCF"/>
              </a:buClr>
            </a:pPr>
            <a:r>
              <a:rPr lang="en-NO" dirty="0">
                <a:solidFill>
                  <a:srgbClr val="008CCF"/>
                </a:solidFill>
              </a:rPr>
              <a:t>Hospital</a:t>
            </a:r>
          </a:p>
        </p:txBody>
      </p:sp>
      <p:sp>
        <p:nvSpPr>
          <p:cNvPr id="139" name="TextBox 138">
            <a:extLst>
              <a:ext uri="{FF2B5EF4-FFF2-40B4-BE49-F238E27FC236}">
                <a16:creationId xmlns:a16="http://schemas.microsoft.com/office/drawing/2014/main" id="{E1F31018-D9B5-B354-FEE4-C888E9735EB6}"/>
              </a:ext>
            </a:extLst>
          </p:cNvPr>
          <p:cNvSpPr txBox="1"/>
          <p:nvPr/>
        </p:nvSpPr>
        <p:spPr>
          <a:xfrm>
            <a:off x="7719098" y="4432775"/>
            <a:ext cx="1066318" cy="923330"/>
          </a:xfrm>
          <a:prstGeom prst="rect">
            <a:avLst/>
          </a:prstGeom>
          <a:noFill/>
        </p:spPr>
        <p:txBody>
          <a:bodyPr wrap="none" rtlCol="0">
            <a:spAutoFit/>
          </a:bodyPr>
          <a:lstStyle/>
          <a:p>
            <a:pPr algn="ctr">
              <a:buClr>
                <a:srgbClr val="008CCF"/>
              </a:buClr>
            </a:pPr>
            <a:r>
              <a:rPr lang="en-NO" dirty="0"/>
              <a:t>Carrot</a:t>
            </a:r>
          </a:p>
          <a:p>
            <a:pPr algn="ctr">
              <a:buClr>
                <a:srgbClr val="008CCF"/>
              </a:buClr>
            </a:pPr>
            <a:r>
              <a:rPr lang="en-NO" dirty="0"/>
              <a:t>District </a:t>
            </a:r>
          </a:p>
          <a:p>
            <a:pPr algn="ctr">
              <a:buClr>
                <a:srgbClr val="008CCF"/>
              </a:buClr>
            </a:pPr>
            <a:r>
              <a:rPr lang="en-NO" dirty="0">
                <a:solidFill>
                  <a:srgbClr val="008CCF"/>
                </a:solidFill>
              </a:rPr>
              <a:t>Hospital</a:t>
            </a:r>
          </a:p>
        </p:txBody>
      </p:sp>
      <p:sp>
        <p:nvSpPr>
          <p:cNvPr id="140" name="TextBox 139">
            <a:extLst>
              <a:ext uri="{FF2B5EF4-FFF2-40B4-BE49-F238E27FC236}">
                <a16:creationId xmlns:a16="http://schemas.microsoft.com/office/drawing/2014/main" id="{6B82809E-7128-1B1B-D399-BFA459C4815B}"/>
              </a:ext>
            </a:extLst>
          </p:cNvPr>
          <p:cNvSpPr txBox="1"/>
          <p:nvPr/>
        </p:nvSpPr>
        <p:spPr>
          <a:xfrm>
            <a:off x="4744340" y="4432775"/>
            <a:ext cx="1088760" cy="923330"/>
          </a:xfrm>
          <a:prstGeom prst="rect">
            <a:avLst/>
          </a:prstGeom>
          <a:noFill/>
        </p:spPr>
        <p:txBody>
          <a:bodyPr wrap="none" rtlCol="0">
            <a:spAutoFit/>
          </a:bodyPr>
          <a:lstStyle/>
          <a:p>
            <a:pPr algn="ctr">
              <a:buClr>
                <a:srgbClr val="008CCF"/>
              </a:buClr>
            </a:pPr>
            <a:r>
              <a:rPr lang="en-NO" dirty="0"/>
              <a:t>Spinach</a:t>
            </a:r>
          </a:p>
          <a:p>
            <a:pPr algn="ctr">
              <a:buClr>
                <a:srgbClr val="008CCF"/>
              </a:buClr>
            </a:pPr>
            <a:r>
              <a:rPr lang="en-NO" dirty="0">
                <a:solidFill>
                  <a:schemeClr val="accent2"/>
                </a:solidFill>
              </a:rPr>
              <a:t>Health</a:t>
            </a:r>
          </a:p>
          <a:p>
            <a:pPr algn="ctr">
              <a:buClr>
                <a:srgbClr val="008CCF"/>
              </a:buClr>
            </a:pPr>
            <a:r>
              <a:rPr lang="en-NO" dirty="0">
                <a:solidFill>
                  <a:schemeClr val="accent2"/>
                </a:solidFill>
              </a:rPr>
              <a:t>Center</a:t>
            </a:r>
          </a:p>
        </p:txBody>
      </p:sp>
      <p:sp>
        <p:nvSpPr>
          <p:cNvPr id="141" name="Rectangle: Rounded Corners 98">
            <a:extLst>
              <a:ext uri="{FF2B5EF4-FFF2-40B4-BE49-F238E27FC236}">
                <a16:creationId xmlns:a16="http://schemas.microsoft.com/office/drawing/2014/main" id="{B6BC98FF-93C5-5B11-68A3-98F797F50F53}"/>
              </a:ext>
            </a:extLst>
          </p:cNvPr>
          <p:cNvSpPr/>
          <p:nvPr/>
        </p:nvSpPr>
        <p:spPr>
          <a:xfrm>
            <a:off x="5032801" y="1291222"/>
            <a:ext cx="2147636" cy="638129"/>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latin typeface="Rubik" pitchFamily="2" charset="-79"/>
                <a:cs typeface="Rubik" pitchFamily="2" charset="-79"/>
              </a:rPr>
              <a:t>Group set</a:t>
            </a:r>
          </a:p>
        </p:txBody>
      </p:sp>
      <p:pic>
        <p:nvPicPr>
          <p:cNvPr id="142" name="Graphic 3" descr="Arrow: Counter-clockwise curve with solid fill">
            <a:extLst>
              <a:ext uri="{FF2B5EF4-FFF2-40B4-BE49-F238E27FC236}">
                <a16:creationId xmlns:a16="http://schemas.microsoft.com/office/drawing/2014/main" id="{60C20834-D21A-804B-E964-E985440B52A7}"/>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0396401">
            <a:off x="7289896" y="1683705"/>
            <a:ext cx="914400" cy="914400"/>
          </a:xfrm>
          <a:prstGeom prst="rect">
            <a:avLst/>
          </a:prstGeom>
        </p:spPr>
      </p:pic>
      <p:pic>
        <p:nvPicPr>
          <p:cNvPr id="143" name="Graphic 5" descr="Arrow: Clockwise curve with solid fill">
            <a:extLst>
              <a:ext uri="{FF2B5EF4-FFF2-40B4-BE49-F238E27FC236}">
                <a16:creationId xmlns:a16="http://schemas.microsoft.com/office/drawing/2014/main" id="{A25B2B59-4B83-61C3-A3EA-6062C7F3A2FB}"/>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3884573">
            <a:off x="4037538" y="1640966"/>
            <a:ext cx="914400" cy="914400"/>
          </a:xfrm>
          <a:prstGeom prst="rect">
            <a:avLst/>
          </a:prstGeom>
        </p:spPr>
      </p:pic>
      <p:sp>
        <p:nvSpPr>
          <p:cNvPr id="144" name="Rectangle: Rounded Corners 98">
            <a:extLst>
              <a:ext uri="{FF2B5EF4-FFF2-40B4-BE49-F238E27FC236}">
                <a16:creationId xmlns:a16="http://schemas.microsoft.com/office/drawing/2014/main" id="{10A6A939-8731-854D-B24D-763409670FD5}"/>
              </a:ext>
            </a:extLst>
          </p:cNvPr>
          <p:cNvSpPr/>
          <p:nvPr/>
        </p:nvSpPr>
        <p:spPr>
          <a:xfrm>
            <a:off x="5032801" y="1310454"/>
            <a:ext cx="2147636" cy="638129"/>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a:latin typeface="Rubik" pitchFamily="2" charset="-79"/>
                <a:cs typeface="Rubik" pitchFamily="2" charset="-79"/>
              </a:rPr>
              <a:t>Facility type</a:t>
            </a:r>
            <a:endParaRPr lang="en-US" sz="2400" dirty="0">
              <a:latin typeface="Rubik" pitchFamily="2" charset="-79"/>
              <a:cs typeface="Rubik" pitchFamily="2" charset="-79"/>
            </a:endParaRPr>
          </a:p>
        </p:txBody>
      </p:sp>
    </p:spTree>
    <p:custDataLst>
      <p:tags r:id="rId1"/>
    </p:custDataLst>
    <p:extLst>
      <p:ext uri="{BB962C8B-B14F-4D97-AF65-F5344CB8AC3E}">
        <p14:creationId xmlns:p14="http://schemas.microsoft.com/office/powerpoint/2010/main" val="2111230272"/>
      </p:ext>
    </p:extLst>
  </p:cSld>
  <p:clrMapOvr>
    <a:masterClrMapping/>
  </p:clrMapOvr>
  <mc:AlternateContent xmlns:mc="http://schemas.openxmlformats.org/markup-compatibility/2006" xmlns:p159="http://schemas.microsoft.com/office/powerpoint/2015/09/main">
    <mc:Choice Requires="p159">
      <p:transition spd="slow" advClick="0" advTm="18072">
        <p159:morph option="byObject"/>
      </p:transition>
    </mc:Choice>
    <mc:Fallback xmlns="">
      <p:transition spd="slow" advClick="0" advTm="180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down)">
                                      <p:cBhvr>
                                        <p:cTn id="7" dur="500"/>
                                        <p:tgtEl>
                                          <p:spTgt spid="143"/>
                                        </p:tgtEl>
                                      </p:cBhvr>
                                    </p:animEffect>
                                  </p:childTnLst>
                                </p:cTn>
                              </p:par>
                              <p:par>
                                <p:cTn id="8" presetID="22" presetClass="entr" presetSubtype="4" fill="hold" nodeType="withEffect">
                                  <p:stCondLst>
                                    <p:cond delay="0"/>
                                  </p:stCondLst>
                                  <p:childTnLst>
                                    <p:set>
                                      <p:cBhvr>
                                        <p:cTn id="9" dur="1" fill="hold">
                                          <p:stCondLst>
                                            <p:cond delay="0"/>
                                          </p:stCondLst>
                                        </p:cTn>
                                        <p:tgtEl>
                                          <p:spTgt spid="142"/>
                                        </p:tgtEl>
                                        <p:attrNameLst>
                                          <p:attrName>style.visibility</p:attrName>
                                        </p:attrNameLst>
                                      </p:cBhvr>
                                      <p:to>
                                        <p:strVal val="visible"/>
                                      </p:to>
                                    </p:set>
                                    <p:animEffect transition="in" filter="wipe(down)">
                                      <p:cBhvr>
                                        <p:cTn id="10" dur="500"/>
                                        <p:tgtEl>
                                          <p:spTgt spid="14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anim calcmode="lin" valueType="num">
                                      <p:cBhvr>
                                        <p:cTn id="16" dur="500" fill="hold"/>
                                        <p:tgtEl>
                                          <p:spTgt spid="141"/>
                                        </p:tgtEl>
                                        <p:attrNameLst>
                                          <p:attrName>ppt_x</p:attrName>
                                        </p:attrNameLst>
                                      </p:cBhvr>
                                      <p:tavLst>
                                        <p:tav tm="0">
                                          <p:val>
                                            <p:strVal val="#ppt_x"/>
                                          </p:val>
                                        </p:tav>
                                        <p:tav tm="100000">
                                          <p:val>
                                            <p:strVal val="#ppt_x"/>
                                          </p:val>
                                        </p:tav>
                                      </p:tavLst>
                                    </p:anim>
                                    <p:anim calcmode="lin" valueType="num">
                                      <p:cBhvr>
                                        <p:cTn id="17" dur="5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41"/>
                                        </p:tgtEl>
                                      </p:cBhvr>
                                    </p:animEffect>
                                    <p:set>
                                      <p:cBhvr>
                                        <p:cTn id="22" dur="1" fill="hold">
                                          <p:stCondLst>
                                            <p:cond delay="499"/>
                                          </p:stCondLst>
                                        </p:cTn>
                                        <p:tgtEl>
                                          <p:spTgt spid="141"/>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fade">
                                      <p:cBhvr>
                                        <p:cTn id="2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1" grpId="1" animBg="1"/>
      <p:bldP spid="1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48C6-1537-E835-2992-E07D867D31E7}"/>
              </a:ext>
            </a:extLst>
          </p:cNvPr>
          <p:cNvSpPr>
            <a:spLocks noGrp="1"/>
          </p:cNvSpPr>
          <p:nvPr>
            <p:ph type="title"/>
          </p:nvPr>
        </p:nvSpPr>
        <p:spPr/>
        <p:txBody>
          <a:bodyPr/>
          <a:lstStyle/>
          <a:p>
            <a:endParaRPr lang="en-NO"/>
          </a:p>
        </p:txBody>
      </p:sp>
      <p:sp>
        <p:nvSpPr>
          <p:cNvPr id="4" name="TextBox 3">
            <a:extLst>
              <a:ext uri="{FF2B5EF4-FFF2-40B4-BE49-F238E27FC236}">
                <a16:creationId xmlns:a16="http://schemas.microsoft.com/office/drawing/2014/main" id="{AB8E656A-66DA-547E-B621-4443A9895B99}"/>
              </a:ext>
            </a:extLst>
          </p:cNvPr>
          <p:cNvSpPr txBox="1"/>
          <p:nvPr/>
        </p:nvSpPr>
        <p:spPr>
          <a:xfrm>
            <a:off x="4893275" y="3429000"/>
            <a:ext cx="1042273" cy="461665"/>
          </a:xfrm>
          <a:prstGeom prst="rect">
            <a:avLst/>
          </a:prstGeom>
          <a:noFill/>
        </p:spPr>
        <p:txBody>
          <a:bodyPr wrap="none" rtlCol="0">
            <a:spAutoFit/>
          </a:bodyPr>
          <a:lstStyle/>
          <a:p>
            <a:pPr algn="l">
              <a:buClr>
                <a:srgbClr val="008CCF"/>
              </a:buClr>
            </a:pPr>
            <a:r>
              <a:rPr lang="fr-FR" sz="2400" dirty="0" err="1"/>
              <a:t>Demo</a:t>
            </a:r>
            <a:endParaRPr lang="fr-FR" sz="2400" dirty="0"/>
          </a:p>
        </p:txBody>
      </p:sp>
    </p:spTree>
    <p:custDataLst>
      <p:tags r:id="rId1"/>
    </p:custDataLst>
    <p:extLst>
      <p:ext uri="{BB962C8B-B14F-4D97-AF65-F5344CB8AC3E}">
        <p14:creationId xmlns:p14="http://schemas.microsoft.com/office/powerpoint/2010/main" val="1161092690"/>
      </p:ext>
    </p:extLst>
  </p:cSld>
  <p:clrMapOvr>
    <a:masterClrMapping/>
  </p:clrMapOvr>
  <mc:AlternateContent xmlns:mc="http://schemas.openxmlformats.org/markup-compatibility/2006" xmlns:p14="http://schemas.microsoft.com/office/powerpoint/2010/main">
    <mc:Choice Requires="p14">
      <p:transition spd="slow" p14:dur="2000" advClick="0" advTm="161000"/>
    </mc:Choice>
    <mc:Fallback xmlns="">
      <p:transition spd="slow" advClick="0" advTm="16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a:r>
              <a:rPr lang="en-NO" dirty="0"/>
              <a:t>Summary</a:t>
            </a:r>
          </a:p>
        </p:txBody>
      </p:sp>
      <p:sp>
        <p:nvSpPr>
          <p:cNvPr id="3" name="TextBox 2">
            <a:extLst>
              <a:ext uri="{FF2B5EF4-FFF2-40B4-BE49-F238E27FC236}">
                <a16:creationId xmlns:a16="http://schemas.microsoft.com/office/drawing/2014/main" id="{FC3E1730-E32D-9E27-D1B2-03A44A2130A4}"/>
              </a:ext>
            </a:extLst>
          </p:cNvPr>
          <p:cNvSpPr txBox="1"/>
          <p:nvPr/>
        </p:nvSpPr>
        <p:spPr>
          <a:xfrm>
            <a:off x="2133600" y="1193766"/>
            <a:ext cx="8862646" cy="1410964"/>
          </a:xfrm>
          <a:prstGeom prst="rect">
            <a:avLst/>
          </a:prstGeom>
          <a:noFill/>
        </p:spPr>
        <p:txBody>
          <a:bodyPr wrap="square" rtlCol="0">
            <a:spAutoFit/>
          </a:bodyPr>
          <a:lstStyle/>
          <a:p>
            <a:pPr algn="l">
              <a:lnSpc>
                <a:spcPts val="3300"/>
              </a:lnSpc>
              <a:spcAft>
                <a:spcPts val="600"/>
              </a:spcAft>
              <a:buClr>
                <a:srgbClr val="008CCF"/>
              </a:buClr>
            </a:pPr>
            <a:r>
              <a:rPr lang="en-US" sz="2400" dirty="0"/>
              <a:t>You have learned how to:</a:t>
            </a:r>
          </a:p>
          <a:p>
            <a:pPr marL="342900" indent="-342900" algn="l">
              <a:lnSpc>
                <a:spcPts val="3300"/>
              </a:lnSpc>
              <a:buClr>
                <a:srgbClr val="008CCF"/>
              </a:buClr>
              <a:buFont typeface="Arial" panose="020B0604020202020204" pitchFamily="34" charset="0"/>
              <a:buChar char="•"/>
            </a:pPr>
            <a:r>
              <a:rPr lang="en-US" sz="2400" dirty="0"/>
              <a:t>Organize </a:t>
            </a:r>
            <a:r>
              <a:rPr lang="en-US" sz="2400" dirty="0" err="1"/>
              <a:t>organisation</a:t>
            </a:r>
            <a:r>
              <a:rPr lang="en-US" sz="2400" dirty="0"/>
              <a:t> unit groups into group sets</a:t>
            </a:r>
          </a:p>
          <a:p>
            <a:pPr marL="342900" indent="-342900" algn="l">
              <a:lnSpc>
                <a:spcPts val="3300"/>
              </a:lnSpc>
              <a:buClr>
                <a:srgbClr val="008CCF"/>
              </a:buClr>
              <a:buFont typeface="Arial" panose="020B0604020202020204" pitchFamily="34" charset="0"/>
              <a:buChar char="•"/>
            </a:pPr>
            <a:r>
              <a:rPr lang="en-US" sz="2400" dirty="0"/>
              <a:t>Use </a:t>
            </a:r>
            <a:r>
              <a:rPr lang="en-US" sz="2400" dirty="0" err="1"/>
              <a:t>organisation</a:t>
            </a:r>
            <a:r>
              <a:rPr lang="en-US" sz="2400" dirty="0"/>
              <a:t> unit group set in data analysis</a:t>
            </a:r>
          </a:p>
        </p:txBody>
      </p:sp>
      <p:sp>
        <p:nvSpPr>
          <p:cNvPr id="9" name="TextBox 8">
            <a:extLst>
              <a:ext uri="{FF2B5EF4-FFF2-40B4-BE49-F238E27FC236}">
                <a16:creationId xmlns:a16="http://schemas.microsoft.com/office/drawing/2014/main" id="{8844C958-314A-B0A5-5973-8846C24AEB51}"/>
              </a:ext>
            </a:extLst>
          </p:cNvPr>
          <p:cNvSpPr txBox="1"/>
          <p:nvPr/>
        </p:nvSpPr>
        <p:spPr>
          <a:xfrm>
            <a:off x="2133600" y="2659859"/>
            <a:ext cx="7338869" cy="3776996"/>
          </a:xfrm>
          <a:prstGeom prst="rect">
            <a:avLst/>
          </a:prstGeom>
          <a:noFill/>
        </p:spPr>
        <p:txBody>
          <a:bodyPr wrap="none" rtlCol="0">
            <a:spAutoFit/>
          </a:bodyPr>
          <a:lstStyle/>
          <a:p>
            <a:pPr algn="l">
              <a:lnSpc>
                <a:spcPts val="3100"/>
              </a:lnSpc>
              <a:spcAft>
                <a:spcPts val="1200"/>
              </a:spcAft>
              <a:buClr>
                <a:srgbClr val="008CCF"/>
              </a:buClr>
            </a:pPr>
            <a:r>
              <a:rPr lang="en-NO" sz="2400" dirty="0"/>
              <a:t>To create a new group</a:t>
            </a:r>
            <a:r>
              <a:rPr lang="es-ES" sz="2400" dirty="0"/>
              <a:t> </a:t>
            </a:r>
            <a:r>
              <a:rPr lang="en-NO" sz="2400" dirty="0"/>
              <a:t>set</a:t>
            </a:r>
            <a:r>
              <a:rPr lang="es-ES" sz="2400" dirty="0"/>
              <a:t>:</a:t>
            </a:r>
          </a:p>
          <a:p>
            <a:pPr marL="457200" indent="-457200" algn="l">
              <a:lnSpc>
                <a:spcPts val="3100"/>
              </a:lnSpc>
              <a:spcAft>
                <a:spcPts val="1200"/>
              </a:spcAft>
              <a:buClr>
                <a:srgbClr val="008CCF"/>
              </a:buClr>
              <a:buFont typeface="+mj-lt"/>
              <a:buAutoNum type="arabicPeriod"/>
            </a:pPr>
            <a:r>
              <a:rPr lang="en-GB" sz="2400" dirty="0"/>
              <a:t>Open the </a:t>
            </a:r>
            <a:r>
              <a:rPr lang="nb-NO" sz="2400" dirty="0">
                <a:latin typeface="+mj-lt"/>
              </a:rPr>
              <a:t>Maintenance app</a:t>
            </a:r>
          </a:p>
          <a:p>
            <a:pPr marL="457200" indent="-457200" algn="l">
              <a:lnSpc>
                <a:spcPts val="3100"/>
              </a:lnSpc>
              <a:spcAft>
                <a:spcPts val="1200"/>
              </a:spcAft>
              <a:buClr>
                <a:srgbClr val="008CCF"/>
              </a:buClr>
              <a:buFont typeface="+mj-lt"/>
              <a:buAutoNum type="arabicPeriod"/>
            </a:pPr>
            <a:r>
              <a:rPr lang="nb-NO" sz="2400" dirty="0"/>
              <a:t>Select the </a:t>
            </a:r>
            <a:r>
              <a:rPr lang="nb-NO" sz="2400" dirty="0">
                <a:latin typeface="+mj-lt"/>
              </a:rPr>
              <a:t>Organisation unit tab</a:t>
            </a:r>
          </a:p>
          <a:p>
            <a:pPr marL="457200" indent="-457200" algn="l">
              <a:lnSpc>
                <a:spcPts val="3100"/>
              </a:lnSpc>
              <a:spcAft>
                <a:spcPts val="1200"/>
              </a:spcAft>
              <a:buClr>
                <a:srgbClr val="008CCF"/>
              </a:buClr>
              <a:buFont typeface="+mj-lt"/>
              <a:buAutoNum type="arabicPeriod"/>
            </a:pPr>
            <a:r>
              <a:rPr lang="nb-NO" sz="2400" dirty="0"/>
              <a:t>Select the </a:t>
            </a:r>
            <a:r>
              <a:rPr lang="nb-NO" sz="2400" dirty="0">
                <a:latin typeface="+mj-lt"/>
              </a:rPr>
              <a:t>Organisation unit group set button</a:t>
            </a:r>
            <a:endParaRPr lang="es-ES" sz="2400" dirty="0">
              <a:latin typeface="+mj-lt"/>
            </a:endParaRPr>
          </a:p>
          <a:p>
            <a:pPr marL="457200" indent="-457200" algn="l">
              <a:lnSpc>
                <a:spcPts val="3100"/>
              </a:lnSpc>
              <a:spcAft>
                <a:spcPts val="1200"/>
              </a:spcAft>
              <a:buClr>
                <a:srgbClr val="008CCF"/>
              </a:buClr>
              <a:buFont typeface="+mj-lt"/>
              <a:buAutoNum type="arabicPeriod"/>
            </a:pPr>
            <a:r>
              <a:rPr lang="en-GB" sz="2400" dirty="0"/>
              <a:t>Click </a:t>
            </a:r>
            <a:r>
              <a:rPr lang="en-GB" sz="2400" dirty="0">
                <a:latin typeface="+mj-lt"/>
              </a:rPr>
              <a:t>+</a:t>
            </a:r>
            <a:r>
              <a:rPr lang="en-GB" sz="2400" dirty="0"/>
              <a:t> to a</a:t>
            </a:r>
            <a:r>
              <a:rPr lang="en-NO" sz="2400" dirty="0"/>
              <a:t>dd a new item</a:t>
            </a:r>
            <a:endParaRPr lang="es-ES" sz="2400" dirty="0"/>
          </a:p>
          <a:p>
            <a:pPr marL="457200" indent="-457200" algn="l">
              <a:lnSpc>
                <a:spcPts val="3100"/>
              </a:lnSpc>
              <a:spcAft>
                <a:spcPts val="1200"/>
              </a:spcAft>
              <a:buClr>
                <a:srgbClr val="008CCF"/>
              </a:buClr>
              <a:buFont typeface="+mj-lt"/>
              <a:buAutoNum type="arabicPeriod"/>
            </a:pPr>
            <a:r>
              <a:rPr lang="en-NO" sz="2400" dirty="0"/>
              <a:t>Fill in the configurable fields </a:t>
            </a:r>
            <a:endParaRPr lang="es-ES" sz="2400" dirty="0"/>
          </a:p>
          <a:p>
            <a:pPr marL="457200" indent="-457200" algn="l">
              <a:lnSpc>
                <a:spcPts val="3100"/>
              </a:lnSpc>
              <a:spcAft>
                <a:spcPts val="1200"/>
              </a:spcAft>
              <a:buClr>
                <a:srgbClr val="008CCF"/>
              </a:buClr>
              <a:buFont typeface="+mj-lt"/>
              <a:buAutoNum type="arabicPeriod"/>
            </a:pPr>
            <a:r>
              <a:rPr lang="en-NO" sz="2400" dirty="0"/>
              <a:t>Add organisation unit groups to the set</a:t>
            </a:r>
            <a:endParaRPr lang="en-NO" sz="2400" dirty="0">
              <a:solidFill>
                <a:schemeClr val="accent1"/>
              </a:solidFill>
            </a:endParaRPr>
          </a:p>
        </p:txBody>
      </p:sp>
    </p:spTree>
    <p:custDataLst>
      <p:tags r:id="rId1"/>
    </p:custDataLst>
    <p:extLst>
      <p:ext uri="{BB962C8B-B14F-4D97-AF65-F5344CB8AC3E}">
        <p14:creationId xmlns:p14="http://schemas.microsoft.com/office/powerpoint/2010/main" val="132084810"/>
      </p:ext>
    </p:extLst>
  </p:cSld>
  <p:clrMapOvr>
    <a:masterClrMapping/>
  </p:clrMapOvr>
  <mc:AlternateContent xmlns:mc="http://schemas.openxmlformats.org/markup-compatibility/2006" xmlns:p14="http://schemas.microsoft.com/office/powerpoint/2010/main">
    <mc:Choice Requires="p14">
      <p:transition spd="slow" p14:dur="2000" advClick="0" advTm="48072"/>
    </mc:Choice>
    <mc:Fallback xmlns="">
      <p:transition spd="slow" advClick="0" advTm="480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animEffect transition="in" filter="fade">
                                      <p:cBhvr>
                                        <p:cTn id="37" dur="500"/>
                                        <p:tgtEl>
                                          <p:spTgt spid="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4" end="4"/>
                                            </p:txEl>
                                          </p:spTgt>
                                        </p:tgtEl>
                                        <p:attrNameLst>
                                          <p:attrName>style.visibility</p:attrName>
                                        </p:attrNameLst>
                                      </p:cBhvr>
                                      <p:to>
                                        <p:strVal val="visible"/>
                                      </p:to>
                                    </p:set>
                                    <p:animEffect transition="in" filter="fade">
                                      <p:cBhvr>
                                        <p:cTn id="42" dur="500"/>
                                        <p:tgtEl>
                                          <p:spTgt spid="9">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fade">
                                      <p:cBhvr>
                                        <p:cTn id="47" dur="500"/>
                                        <p:tgtEl>
                                          <p:spTgt spid="9">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6" end="6"/>
                                            </p:txEl>
                                          </p:spTgt>
                                        </p:tgtEl>
                                        <p:attrNameLst>
                                          <p:attrName>style.visibility</p:attrName>
                                        </p:attrNameLst>
                                      </p:cBhvr>
                                      <p:to>
                                        <p:strVal val="visible"/>
                                      </p:to>
                                    </p:set>
                                    <p:animEffect transition="in" filter="fade">
                                      <p:cBhvr>
                                        <p:cTn id="5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FB67C35F-1AAA-45A4-ADEE-A5E6BA96CC5D}"/>
  <p:tag name="ISPRING_ULTRA_SCORM_COURCE_TITLE" val="2.2.6 Creating organisation unit group sets"/>
  <p:tag name="ISPRING_PRESENTATION_TITLE" val="2.2.6 Creating organisation unit group sets"/>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SM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lI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mUj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lIxl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SMZ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mUjG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JlIxlSUE7MiaQAAAG4AAAAcAAAAdW5pdmVyc2FsL2xvY2FsX3NldHRpbmdzLnhtbA3MMQ6DMAxA0Z1TWN4p7daBwMZWltIDWMRFkRwbkYDg9mT7w9Nv+zMKHLylYOrw9XgisM7mgy4Of9NQvxFSJvUkpuxQDaHvqlZsJvlyzgUmWIUu3iaOJTKPFIscdhGo4VNe/8Aem666AVBLAwQUAAIACACZSMZUIDAluMASAADYMwAAFwAAAHVuaXZlcnNhbC91bml2ZXJzYWwucG5n7VprVFNn1o61o522gH6dNVYQUqdaa7UwSqmScPFWkKqgXEVMUsooIIWAkoQEQrS2ZlqFOHhJW4XURgchJAG5BHIIqbIGlCi3kBwInAQarrkCMYQkJPkC6NzWzJ9Z8/368iPrrHPyvO/77P0+e797n3W+ORoZ7va65+swGMwt4uCBaBjsVS0MtnLta6ucT6q375t1Xlaciw7fB+N0bphy3ryauvfIXhishvbGQvKvnPe/zj6YeA4G2/7p4m8FgZR7BAbzz4w4sDc2D62FHKzt82Qwx1Fr3xQ2sy5mYe/Ge6F/PHBvzaP4y5vSvup/Hffw/LG39r2T+Y69ZJ/l4t3/6en7tBf+beaVA/ykV1Bi9qmYzxu86FmkUbKAMQgWM/z99f4GOXJCp1wRpQs2aG8jJ0RPmztvn3M88nZygWXHXMEvXVP+29cTTIggtKIiSjZFlKDnfX4pJcibrD20wlyTNAkL2aapodefh3BbftsHfmWRTa/R9rg7h6H/4EHUWFMpc6kEbIt5fO4CcNdEMNbfaQnLXe/0MuydoNEabioYgYgnF03ulK2AwfbkPU5RQBdzIzr4SyuvuYIveU+1/NfvZRE/3BelrXY+fpi2Jf0nX+aiza8yS+9+85+A5aweHRNum4RWh0xf2EJWein6fehUgUXF0iO6VDEMSx+k5grtox/hAqntqbgFcrl5aCLEpDEWTO6Hk8Ac4fQbwunR6YL8TcYXa+b5MFE2MmGI1BTWFHBXwsAVlFHcsoQGpNCgaYSm1PMbtNIRSULL7A2CQKdqhdunodWh8w+3UDDYy3epklN1K2Gw89NoGj7jN0nMRB8empMqZos5rZUbhqW12viAUclIRnfSGHF2WoLgRPLcWTV+Ue9WYOhLvn6UHyxj7+WUrSXkDZGIwRm6QxhLb21rvPGLRoRvuFB1hwmRULiW1o1He1vVL/hywwHPnrPvi5TSdLVeXaeuliC0I7sJnWl0togzg/WOx4Ijb78/lYx7sVu0niy3dKOSa9Q0mM7UsQyc2fDP1PqMgyfLRaKrfdxld48Qr+CNs+2h9pktfqCjj1+cVI5aKdMlYk3eizNT9RYZ2DKnIei0q/ZHTIAvrG4OAxIwZOPAnoZLjTiZ56x0xJw/fiaW1cpCOBDNpMk0wjwjsopnmD77N3ejmaj6Sw2tx7TZ3U4uhgQjI7FKzOlcr5WOxaq/J+HygtXcTl7bow5/7V3Ry0FlzkFlpxLGRgKG2I6tHw/aaA8kgUxUQySv7WGcQBPKvOr70hCBp9bnRFEWqxX+jSDejJhtz9kc3LwspK+S4NpNwZ3/5yJ1gV1gF9gFdoFdYBfYBXaBXWAX2AV2gV1gF9gFdoFdYBfYBXaBXWAX2AV2gV1gF9gFdoH/v4E5c2lbFr/O6L085IVtnnl+bNqM9+jevFV9pmhx6M8OrAmGKnmwPOfJtP/4hrO6CI8VGpSAY44a2mj1EJqEukIjUgFYeQqL7dZ9+U3SLVUmizdzIsuoyK+qUL8CO29iOGbCHdYnZJFKpCjMzHfElFtV+hb7KGJhXC/MMdl48kKSdk5isyoscnhoPkODppPY6gcckBpSKAveQ79bxQqWCcxzjJBvvVQkL3WmoC/FbPJRnwB/BYPpQwM+0upSVLNo68OkKO6YQdKfuruUzVFQr1QCqydLruPqwwELp1v3xuCH8Vj1PR+x0HQcbPSFwfIoFan9Wl2SCiHZ3WdUK2xM7akpvsQ4VJ9/3jciMSG/Lv+wQkJ8XDR8Z90Y8HLMDJNusI3cckxM1ZPLoFNpf+ZAKxc/WJExId3lgQ8JFdCpECkM9mMrra0TtK0d+DvIFfwWja+hZlVQKGj3yPSxMJ7lIWGT97lsgAvw0WXpBACn9fnxULT0VB0ymfA9LWDY/J0TqHrQZe463ewNy12vHfeXQVmoZbvWayP7UeMpbnkh8suO7vHbji/aBlfsofdkhTAhrXTZCHqP7qtFQu812y1qgmP+Lceo7kYCmkx6nC6cv+xYeGLuxS60UYhnA0OttY7hCIx9lhsUfCnDqlXYtakgzva9/jLGWk9xaMjTXLtR2GS63FEjLs1fT8XD1+HkGMs9TCGeaM45Vs42VClVivpzqlwjQqWt4uV3jNZ2xBsRkTN4WPepultdaU7zJLZPIxDxL0lx2G00oYHgkENRtr4oBfK7DZU53M5z99u+89SpLjb6qv3Iw9y6S3s6E/RcPkdN4qgFq9jRSikJEx8wqb1UlVKONO10h0w5xybYouP0hPIK8JhKy9nLdedSogTy0pRylqhSxBWxxYcHyCGRuR26oLdKHyC7DsBOdqbtYvTo8GpEQbZvBPWlK7WyM7Ct7WVjuffLenI7aycR9CdmFTn+3TjLcJTduAUT5K7YFXhX0lgfxnaujR/aYSKf7COea2aL+9LVWjYPKRFmkA9L+xPgoeWRCRRpukpxug5Al2s6DW+Fzrw1GDIz4JcVRYn82/qV1hsluVW+TOjXgKig6sjUm19kvIO4V+Z2I8UNrPEql1qxpsKq1KCbJExVjb5/qtib8JQMX0edeMartR82Y1nJ3FVNMeVJeCpKrDPMVDMcY5gm6xTDPAkp5pPghdNHcS+Nrl8NvH5ehDpXxxpsNAa02FuQz6w7mFDrLft3qo7V4yV1rIyCOudEwQfQnYGoM4Tv6XVZsfETPoSiP2su/VBKmhNbjj1NUQ3EUrtWKRF4ZWzxZ1R9OzSM1+ROoMMQczkz3T1ZgaZcoJWTbjI3WugOXaiCPI0tnEQxrH62WkpNsLYicqB0ItYk+LC9JczJKcpu9Wty3wnzJbB7dPBCVW1XS5vjLx4LY0CXvV0hK8sCuxaYFMsfrlaovE7ivI6NnerTTiGO1EfGKGAdYomIyI8TFCMgkvkNxUJnraHKPqdw9F9Tqrwyqe2oXoOPdtYSvMBjq+sja92ReG+psQEd0lxFInqbZukU7YBCv60rH2MMYdHKjTVx8FRAHFz3D5FaInXrUA0pOT3XoaO110Jv5jFIl/pGHj8yatoqNjx0V9D0f0kjaJS/fALXqoq1GFtGqFlzrsWOJkR7MJLjCXvUjYgC0zufL26BqV6XqzDVT/aD92PwE4ngw0rdeXDl11B6l5tzU1LqWNwJc0ALksQeZLaqGj6HfKWv1SGP3LgY40YExFV/SoN84fLfgrvrIm+9OxxAkjNRaKFR36WUGvkchqoPdxwkCAryEtV8tpImEMYT5SmS9pgyfa/VIxHUreBvOoUqDJpzxhw6Wv5j7Ms93a8OfX/3n8ty4oStmo3wx7fL22paU3eUGZDa3qUQF1XQLlPtkcDYkDiY2+Or3wR6D0PplaT4vYWZ9/XP9bqrZWfzLNZKZK8ZpQ7KchLIwztNVeMkwkxbMPxK8Cbnzhb1+DKOoXnpgHhDBoSWZh5w+yjQU5KM+2HDBWn67Men3DLVzcaPJcR4NR7nFqk+mxDwC9swNgJO3gwDPtBfq1Ljdskggvf4rs3gKbahbwRXUN9J73r0VJTE1d+ebekNUISjcIqYkmLJctJ0qvbwsmpv+8vYNWMhGdUsUeLY8VZj3x/rOYOeXKl/j6ras1u6rsQo5Nz0BFXk2OJSXX8OsjzEVzW/YT3YfrCiFdxzHIuxo5tJSerqs5pckeFtrbTUoZq+8DDZjNsoQkokW4myVjxdiAhC2ZvU1yGialZa6znLr0DKPbx1sMahe0zIM6OSWuh/uuhTIsBb1RTwnuRxLbrLKV/3pHe7Sflnv+qQ+qtUmc9awfdz599szsjdxoQs50xvtjW3RKKoEtJcEire/ppal3jTJNAjJIMAOhyXB5+6g5OQD/81iaJ7+RsTS/OHAn6IZooqLrDbbgX8pOnLzu2v2UGlskz73RJx3iDD/DVzVQ1kxFAn/KU6JCoQP3QnBr7u3ioejpixe7sRD45xlbMp1Wj0fqhG/CGuiTgANlgLThLsIOE2obzCnTLK1F2VevdAtPHbzi3fjmlPVs9DDGAxnKf3HiXzWuxsyX7K0185tbxTNvZ2DHukatDzGp4JkcblWfNPWt0Z6Qk8odEU15JpdGMinnl+p8KTUJ37w9pjoI60hK6dT+HJbKUU1+ilLUZR4+RgRShoVVVDVt3GsbFYKrZrv+qER8fmqRZ+lp0gGzP79N7D04kRxP3Ri7a/UkaDJpSWIAzhW/02Sl05Yu5duDPn1naAOf2IQtMExxlyA3Ep0P7lFLhTxp5h8bHVgeUBH0jmYygYvwT1rRDqxSM3u9IwF8XJuHnEM0vOM5yXoOUC/olw5Dhvp0yCu6rYXnXnHIoL9Oiqm91ZfLcupR44IpSmJbDvVPPbaE/wf392O2V4YEmG5ydSnNkwpMtDP+zToNsz4T0KTVUupgC2SF5frLAtiacz0/Rmq/WV4bP0K3j6Aq0msTiXSDQXca1hQCtmb01WVEZ3haFqNpMlBNPPbKqig7u63yv8qIF/r8cXw1nxxRKpftxxibU8ksfXe91Q42IBZRcbTSGfrBLx2xybBl9UA3Ba8L8iFxUszrpBKCC0Jyy67QRdkOEttJ4DtwKG2zHBaTJbo4asaFrtpOfMBhlBhvSigzhk9aqfWuExwRsKpdWxPC+iDJdXfBSQ1r6qPguu+WiGWSNhF+HNbzYZnwKQM0kinoqOl3PxvAHQUyu1VvGltb8DlgvUnbLSauDpoRO7NrHO0YAwFFcwJ4PoLc/vAVEUi1hf6c5SnjdoQuCg96gRtRDDRv7U7jN923mgfSCc24DP4y8s8/xA3z2R7TxyRdRy7lL4odxQGc8rpb/vm8qOldV7FUozUwnZlVLKt3W+yun1+aBGGgacIddm20L4OlwjhxdQxp7BE0LHPZ2ivVXZemeuhP9PBN9bIjhRuZfT1kTHFJp1uyiGXXo0cewGwWjkUmy6a4yF0Wvit/XDdU45kn5/1Dt/TfSYnh44x/RZ9Os2/Xw8cYhknp7WLO75Vm4tfz/aj7v6S0C8MrvpUDjwAba9EqplF9d73XAfdAtVeyFx/XxbUHNRkrf70QDL6IwR+1jJHfiwGE9NUWfVIb8oPe3NUCai5SPWmd4ejrxLvSAJUCS8KA8hjb5OJMa8iJSLS5GCaE/CCox/uMpK1n2HgDz1Kv3PNjyDJrHocLi81fg4QhBYOtRsABZFqWPp9nBBAGlfPrMCeRt0D6D0FY1DAU7H2dCNlWWZOM2cpppajJdYBCTcrXihQdM3fJ2dSpUQPWjAad5uWRzxVr4ujS5M4HQKgWZjy3EqxhlL7T2keAxOm3rgn0Pm6JIqO2fMXRT7E5qwTH0Zs/ALlBpi+B6A2ybDe98YGMQKbc+ZthEn6biQlT9WIktx4Xk3hKvvI4ylykWW8dBaefAfK1TaAW/0YolRDl38GppyKqI+DOAfeYKNL7UiUQqPYH2PbgddaOCFtCBSpgNf1N1j7SlRS3XgdUsPSBo/CW4JmfkGwFKsg4MP95PW8vt0hpw4RXqnfo2+Mpnb8oYAScG/rK+avN1LWUv+qQ9DQkvF3XLvIkojPNLthGeU9/lrVIR+b8sv2yjZJoPDCERVCuGW8V1Coulrv4JkJP6g3z66jBxy2ogascyUFqzaF+cHEq4awg8W/7WKC4R29cct6iWQCRWEAYPsjBc92nIBWTpbQyNrdEW75HmWXodBTZluJ4TaGHYrUNkaXToxUaibaEihPv9dboVToQecovTvcQbP4Vd/HruCN6zXZvH+sVPBdxzyEzx/jqXosquTvC2Pw0MeeCPvrrtziGwe5GaGbuEmCopj/m1jov0Ns7ROH61YsO1qYFwDq9DtW+XuMP6/WUnXnqJ2escdTxWCnbR21Sf6aGyLrZzZ5csSccCcb3krz/v+G5udcim0wo8VzCEdhoHPEiihsY61f1lUjbZ/o+A1VKtJQcofvRCFOo2aa1pke7iALQX+Bd/rWLI6ieAnXJgV0zsTJioMr8CmP98he5ZaB0AvksEZGv5aaG+uVrXYg1qcPeiQ+qdVjc7gV0dhEOxI69U7HrDzgyb0gk+vKR/CTE2zFGb53NlcSEXSkdRsXoNH7+aKSu5alNapPygbo1z3J+H7hNhOga/KJJboG6yqBKHl+VWB5TOWWFPo4QOD+V1SWO23Bq03+ZEe6y+9WaE/4kHcbu5E6r+A3z8UHYd5d7HzfO63Rhhv/BjtnC70JkVfwwc/Kco2WrWVCc70NHWHkmV7O9MbW70SlldDNhIwCnl735hg7qK91hf9VfsWnnwzbTNlQQlX2J4wFp7MrQDumlKNAXdaPg46kF+3LUa4Z+EEyrruTwqLs3Wmn1xnZEQXWMSMlvype3R5nHeD1WObszOeabZ10oIBdYfEX+Ozs/9DmnnmCZugbS+B0fO6l95UwJ7uWHx5Afu56L90PdIEWIW6Lz9YmVRV5Le4QMQnkQc4+z778n8BUEsDBBQAAgAIAJlIxlTg+I8NSQAAAGoAAAAbAAAAdW5pdmVyc2FsL3VuaXZlcnNhbC5wbmcueG1ss7GvyM1RKEstKs7Mz7NVMtQzULK34+WyKShKLctMLVeoAIoZ6RlAgJJCJSq3PDOlJMNWydLUEiGWkZqZnlFiq2RuiBDUBxoJAFBLAwQUAAIACACBpmh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GmaF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aZo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Bpmh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GmaF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GmaF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BpmhUvH0190oAAABJAAAAHwAAAHZpZGVvbGVjdHVyZS9sb2NhbF9zZXR0aW5ncy54bWyzsa/IzVEoSy0qzszPs1Uy1DNQUkjNS85PycxLt1UKDXHTtVBSKC5JzEtJzMnPS7VVystXUrC347LJyU9OzAlOLSkBKizWt+MCAFBLAQIAABQAAgAIAH2maFQyG7oi+QMAAOAOAAAYAAAAAAAAAAEAAAAAAAAAAABub25lL2NvbW1vbl9tZXNzYWdlcy5sbmdQSwECAAAUAAIACAB9pmhUFR5gG6MAAAB/AQAAKQAAAAAAAAABAAAAAAAvBAAAbm9uZS9wbGF5YmFja19hbmRfbmF2aWdhdGlvbl9zZXR0aW5ncy54bWxQSwECAAAUAAIACAB9pmhUH1SKajADAADHDgAAIgAAAAAAAAABAAAAAAAZBQAAbm9uZS9mbGFzaF9wdWJsaXNoaW5nX3NldHRpbmdzLnhtbFBLAQIAABQAAgAIAH2maFRxV5SdFQEAANECAAAcAAAAAAAAAAEAAAAAAIkIAABub25lL2ZsYXNoX3NraW5fc2V0dGluZ3MueG1sUEsBAgAAFAACAAgAfaZoVNebcJYrAwAAbw4AACEAAAAAAAAAAQAAAAAA2AkAAG5vbmUvaHRtbF9wdWJsaXNoaW5nX3NldHRpbmdzLnhtbFBLAQIAABQAAgAIAH2maFSOc/b6agAAAOUAAAAcAAAAAAAAAAEAAAAAAEINAABub25lL2h0bWxfc2tpbl9zZXR0aW5ncy5qc29uUEsBAgAAFAACAAgAfaZoVLx9NfdKAAAASQAAABcAAAAAAAAAAQAAAAAA5g0AAG5vbmUvbG9jYWxfc2V0dGluZ3MueG1sUEsBAgAAFAACAAgAUZWdVO4DzUxJAwAA4wkAABQAAAAAAAAAAQAAAAAAZQ4AAHVuaXZlcnNhbC9wbGF5ZXIueG1sUEsBAgAAFAACAAgAmUjGVAairqlyBgAAJhkAAB0AAAAAAAAAAQAAAAAA4BEAAHVuaXZlcnNhbC9jb21tb25fbWVzc2FnZXMubG5nUEsBAgAAFAACAAgAmUjGVBUeYBujAAAAfwEAAC4AAAAAAAAAAQAAAAAAjRgAAHVuaXZlcnNhbC9wbGF5YmFja19hbmRfbmF2aWdhdGlvbl9zZXR0aW5ncy54bWxQSwECAAAUAAIACACZSMZUWYGOgVEEAADcFQAAJwAAAAAAAAABAAAAAAB8GQAAdW5pdmVyc2FsL2ZsYXNoX3B1Ymxpc2hpbmdfc2V0dGluZ3MueG1sUEsBAgAAFAACAAgAmUjGVK87lYqIAwAA4QwAACEAAAAAAAAAAQAAAAAAEh4AAHVuaXZlcnNhbC9mbGFzaF9za2luX3NldHRpbmdzLnhtbFBLAQIAABQAAgAIAJlIxlSRShrPTAQAAGYVAAAmAAAAAAAAAAEAAAAAANkhAAB1bml2ZXJzYWwvaHRtbF9wdWJsaXNoaW5nX3NldHRpbmdzLnhtbFBLAQIAABQAAgAIAJlIxlT2p7V0wwEAAIwGAAAhAAAAAAAAAAEAAAAAAGkmAAB1bml2ZXJzYWwvaHRtbF9za2luX3NldHRpbmdzLmpzb25QSwECAAAUAAIACACZSMZUlBOzImkAAABuAAAAHAAAAAAAAAABAAAAAABrKAAAdW5pdmVyc2FsL2xvY2FsX3NldHRpbmdzLnhtbFBLAQIAABQAAgAIAJlIxlQgMCW4wBIAANgzAAAXAAAAAAAAAAAAAAAAAA4pAAB1bml2ZXJzYWwvdW5pdmVyc2FsLnBuZ1BLAQIAABQAAgAIAJlIxlTg+I8NSQAAAGoAAAAbAAAAAAAAAAEAAAAAAAM8AAB1bml2ZXJzYWwvdW5pdmVyc2FsLnBuZy54bWxQSwECAAAUAAIACACBpmhU9rEOQqMFAAClFQAAIAAAAAAAAAABAAAAAACFPAAAdmlkZW9sZWN0dXJlL2NvbW1vbl9tZXNzYWdlcy5sbmdQSwECAAAUAAIACACBpmhUFR5gG6MAAAB/AQAAMQAAAAAAAAABAAAAAABmQgAAdmlkZW9sZWN0dXJlL3BsYXliYWNrX2FuZF9uYXZpZ2F0aW9uX3NldHRpbmdzLnhtbFBLAQIAABQAAgAIAIGmaFSniu42DAUAAOUZAAAqAAAAAAAAAAEAAAAAAFhDAAB2aWRlb2xlY3R1cmUvZmxhc2hfcHVibGlzaGluZ19zZXR0aW5ncy54bWxQSwECAAAUAAIACACBpmhUj3ZV/m8CAACHCAAAJAAAAAAAAAABAAAAAACsSAAAdmlkZW9sZWN0dXJlL2ZsYXNoX3NraW5fc2V0dGluZ3MueG1sUEsBAgAAFAACAAgAgaZoVHyfhAoCBQAAXRkAACkAAAAAAAAAAQAAAAAAXUsAAHZpZGVvbGVjdHVyZS9odG1sX3B1Ymxpc2hpbmdfc2V0dGluZ3MueG1sUEsBAgAAFAACAAgAgaZoVJNoQH6HAQAA2QQAACQAAAAAAAAAAQAAAAAAplAAAHZpZGVvbGVjdHVyZS9odG1sX3NraW5fc2V0dGluZ3MuanNvblBLAQIAABQAAgAIAIGmaFS8fTX3SgAAAEkAAAAfAAAAAAAAAAEAAAAAAG9SAAB2aWRlb2xlY3R1cmUvbG9jYWxfc2V0dGluZ3MueG1sUEsFBgAAAAAYABgAagcAAPZSAAAAAA=="/>
  <p:tag name="FLASHSPRING_ZOOM_TAG" val="68"/>
  <p:tag name="ISPRING_PRESENTATION_INFO_2" val="&lt;?xml version=&quot;1.0&quot; encoding=&quot;UTF-8&quot; standalone=&quot;no&quot; ?&gt;&#10;&lt;presentation2&gt;&#10;&#10;  &lt;slides&gt;&#10;    &lt;slide id=&quot;{ACA3AC0E-FE2C-4501-9508-B247163911B8}&quot; pptId=&quot;299&quot;/&gt;&#10;    &lt;slide id=&quot;{AA0358AC-2110-49CD-A759-34CC28F9FEBC}&quot; pptId=&quot;304&quot;/&gt;&#10;    &lt;slide id=&quot;{F3DF864A-853A-4BC5-A96F-739D2EBD2C0C}&quot; pptId=&quot;309&quot;/&gt;&#10;    &lt;slide id=&quot;{7190183A-6BBD-4197-A793-64F5506D7C13}&quot; pptId=&quot;303&quot;/&gt;&#10;    &lt;slide id=&quot;{0EDF7200-8630-458C-AE6A-71BDAB199E59}&quot; pptId=&quot;300&quot;/&gt;&#10;    &lt;slide id=&quot;{E10B242D-B739-4525-888A-5491B4343719}&quot; pptId=&quot;272&quot;/&gt;&#10;  &lt;/slides&gt;&#10;&#10;  &lt;narration&gt;&#10;    &lt;audioTracks&gt;&#10;      &lt;audioTrack muted=&quot;false&quot; name=&quot;Intro&quot; resource=&quot;cacee8c6&quot; slideId=&quot;{ACA3AC0E-FE2C-4501-9508-B247163911B8}&quot; startTime=&quot;0&quot; stepIndex=&quot;0&quot; volume=&quot;1&quot;&gt;&#10;        &lt;audio channels=&quot;2&quot; format=&quot;fltp&quot; sampleRate=&quot;44100&quot;/&gt;&#10;      &lt;/audioTrack&gt;&#10;      &lt;audioTrack muted=&quot;false&quot; name=&quot;outro&quot; resource=&quot;8765f309&quot; slideId=&quot;{E10B242D-B739-4525-888A-5491B4343719}&quot; startTime=&quot;0&quot; stepIndex=&quot;0&quot; volume=&quot;1&quot;&gt;&#10;        &lt;audio channels=&quot;2&quot; format=&quot;fltp&quot; sampleRate=&quot;44100&quot;/&gt;&#10;      &lt;/audioTrack&gt;&#10;      &lt;audioTrack muted=&quot;false&quot; name=&quot;Slide 2&quot; resource=&quot;77e4bfd6&quot; slideId=&quot;{AA0358AC-2110-49CD-A759-34CC28F9FEBC}&quot; startTime=&quot;348&quot; stepIndex=&quot;0&quot; volume=&quot;1&quot;&gt;&#10;        &lt;audio channels=&quot;2&quot; format=&quot;fltp&quot; sampleRate=&quot;48000&quot;/&gt;&#10;      &lt;/audioTrack&gt;&#10;      &lt;audioTrack muted=&quot;false&quot; name=&quot;Slide 3&quot; resource=&quot;a2ebe374&quot; slideId=&quot;{F3DF864A-853A-4BC5-A96F-739D2EBD2C0C}&quot; startTime=&quot;0&quot; stepIndex=&quot;0&quot; volume=&quot;1&quot;&gt;&#10;        &lt;audio channels=&quot;2&quot; format=&quot;fltp&quot; sampleRate=&quot;48000&quot;/&gt;&#10;      &lt;/audioTrack&gt;&#10;      &lt;audioTrack muted=&quot;false&quot; name=&quot;Slide 5_V2&quot; resource=&quot;dfcb692b&quot; slideId=&quot;{0EDF7200-8630-458C-AE6A-71BDAB199E59}&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2.2.6 Creating organisation unit group sets&quot;,&quot;onlineDestinationFolderId&quot;:&quot;54a0ea30-d752-11ec-b701-46a573e2389c&quot;,&quot;onlineDestinationUrl&quot;:&quot;dhis2-academy.ispring.com&quot;,&quot;uploadSources&quot;:true}}"/>
  <p:tag name="ISPRING_SCREEN_RECS_UPDATED" val="C:\Users\alita\Documents\0. Clientes LOCAL\DHIS2\Fundamentals\2.0\4. DHIS2 Customization\Production\Alpha tes\2.2.6 CreatingOrganisationUnitGroupsets"/>
  <p:tag name="ISPRING_RESOURCE_FOLDER" val="C:\Users\alita\Documents\0. Clientes LOCAL\DHIS2\Fundamentals\2.0\4. DHIS2 Customization\Production\Alpha tes\2.2.6 CreatingOrganisationUnitGroupsets"/>
  <p:tag name="ISPRING_PRESENTATION_PATH" val="C:\Users\alita\Documents\0. Clientes LOCAL\DHIS2\Fundamentals\2.0\4. DHIS2 Customization\Production\Alpha tes\2.2.6 CreatingOrganisationUnitGroupsets.pptx"/>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4. DHIS2 Customization\\Production&quot;],[&quot;W\uFFFD\uFFFD\uFFFD{0EE2C415-B14D-4F68-A37A-B962E8EEF89A}&quot;,&quot;D:\\DHIS2_Projects\\DHIS2Fundamentals2.0\\DHIS2Customization\\VideoExports\\Full Video&quot;],[&quot;\uFFFD\uFFFD\uFFFDx{36D1059D-F3B6-43C3-9DD5-0F5046437A9F}&quot;,&quot;C:\\Users\\simonase\\Documents\\Maintenance course&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ACA3AC0E-FE2C-4501-9508-B247163911B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806AABC-32F8-4618-A8AB-F84CB9AF4431}:304"/>
  <p:tag name="GENSWF_ADVANCE_TIME" val="9.684"/>
  <p:tag name="TIMING" val="|2.051|2.626|1.564"/>
  <p:tag name="ISPRING_SLIDE_ID_2" val="{AA0358AC-2110-49CD-A759-34CC28F9FEB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8.072"/>
  <p:tag name="GENSWF_SLIDE_UID" val="{EAAD976D-F57B-47BE-ADFC-2790D78016E7}:309"/>
  <p:tag name="TIMING" val="|5.559|0.665|6.028"/>
  <p:tag name="ISPRING_SLIDE_ID_2" val="{F3DF864A-853A-4BC5-A96F-739D2EBD2C0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B625C0F-CA3A-4919-B171-84E8BF1106B0}:303"/>
  <p:tag name="ISPRING_SLIDE_ID_2" val="{7190183A-6BBD-4197-A793-64F5506D7C13}"/>
  <p:tag name="GENSWF_ADVANCE_TIME" val="161.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6B2E353-197A-4DDF-9AC4-27364EBA5967}:300"/>
  <p:tag name="ISPRING_SLIDE_INDENT_LEVEL" val="0"/>
  <p:tag name="GENSWF_ADVANCE_TIME" val="48.072"/>
  <p:tag name="ISPRING_SLIDE_ID_2" val="{0EDF7200-8630-458C-AE6A-71BDAB199E59}"/>
  <p:tag name="TIMING" val="|1.86|1.014|8.053|7.576|3.739|2.064|3.549|4.793|5.78|6.736"/>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E10B242D-B739-4525-888A-5491B434371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10306</TotalTime>
  <Words>680</Words>
  <Application>Microsoft Macintosh PowerPoint</Application>
  <PresentationFormat>Widescreen</PresentationFormat>
  <Paragraphs>79</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2.2.6 Creating organisation unit group sets</dc:title>
  <dc:subject>elearning</dc:subject>
  <dc:creator>Alejandra Avila</dc:creator>
  <cp:lastModifiedBy>Simona Sekerova</cp:lastModifiedBy>
  <cp:revision>483</cp:revision>
  <cp:lastPrinted>2021-06-09T13:32:46Z</cp:lastPrinted>
  <dcterms:created xsi:type="dcterms:W3CDTF">2021-02-03T12:41:27Z</dcterms:created>
  <dcterms:modified xsi:type="dcterms:W3CDTF">2023-04-18T08:32:48Z</dcterms:modified>
</cp:coreProperties>
</file>